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74" r:id="rId4"/>
    <p:sldId id="277" r:id="rId5"/>
    <p:sldId id="279" r:id="rId6"/>
    <p:sldId id="285" r:id="rId7"/>
    <p:sldId id="287" r:id="rId8"/>
    <p:sldId id="290" r:id="rId9"/>
    <p:sldId id="264" r:id="rId10"/>
    <p:sldId id="261" r:id="rId11"/>
    <p:sldId id="273" r:id="rId12"/>
    <p:sldId id="288" r:id="rId13"/>
    <p:sldId id="289" r:id="rId14"/>
    <p:sldId id="291" r:id="rId15"/>
    <p:sldId id="292" r:id="rId16"/>
    <p:sldId id="294" r:id="rId17"/>
    <p:sldId id="266" r:id="rId18"/>
    <p:sldId id="268" r:id="rId19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5BA54F-4159-4D2F-B3DE-21B320331616}">
          <p14:sldIdLst>
            <p14:sldId id="256"/>
          </p14:sldIdLst>
        </p14:section>
        <p14:section name="Untitled Section" id="{F405A6AD-E9BC-4C38-96D5-D34C3905D759}">
          <p14:sldIdLst>
            <p14:sldId id="260"/>
            <p14:sldId id="274"/>
            <p14:sldId id="277"/>
            <p14:sldId id="279"/>
            <p14:sldId id="285"/>
            <p14:sldId id="287"/>
            <p14:sldId id="290"/>
            <p14:sldId id="264"/>
            <p14:sldId id="261"/>
            <p14:sldId id="273"/>
            <p14:sldId id="288"/>
            <p14:sldId id="289"/>
            <p14:sldId id="291"/>
            <p14:sldId id="292"/>
            <p14:sldId id="294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88A07E4-89CD-4AA2-9ECC-75566787D224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E8570AE-385B-44CF-82E0-2775CEAB8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70AE-385B-44CF-82E0-2775CEAB84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02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70AE-385B-44CF-82E0-2775CEAB84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5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CDB16-2EF7-0386-0A5E-BACCD5E4A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74457-EABE-1D75-04E3-6944AE458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8250A4-282D-9ACD-904D-942318FB9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64378-F79D-3998-123D-11E17B139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70AE-385B-44CF-82E0-2775CEAB84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7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70AE-385B-44CF-82E0-2775CEAB84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70AE-385B-44CF-82E0-2775CEAB84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7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70AE-385B-44CF-82E0-2775CEAB84D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9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70AE-385B-44CF-82E0-2775CEAB84D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5102-DBA1-4850-B7BF-52C22ED42C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4187" y="1771649"/>
            <a:ext cx="9310687" cy="2066059"/>
          </a:xfrm>
        </p:spPr>
        <p:txBody>
          <a:bodyPr anchor="b"/>
          <a:lstStyle>
            <a:lvl1pPr algn="l">
              <a:lnSpc>
                <a:spcPts val="7200"/>
              </a:lnSpc>
              <a:defRPr sz="660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29789-A157-4BE4-971D-BEB3B709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88" y="3900054"/>
            <a:ext cx="7397750" cy="1357745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B9A24B0D-BACF-4733-93B9-FC8E988AA001}"/>
              </a:ext>
            </a:extLst>
          </p:cNvPr>
          <p:cNvSpPr/>
          <p:nvPr userDrawn="1"/>
        </p:nvSpPr>
        <p:spPr>
          <a:xfrm>
            <a:off x="10363200" y="210646"/>
            <a:ext cx="1828800" cy="2632709"/>
          </a:xfrm>
          <a:custGeom>
            <a:avLst/>
            <a:gdLst/>
            <a:ahLst/>
            <a:cxnLst/>
            <a:rect l="l" t="t" r="r" b="b"/>
            <a:pathLst>
              <a:path w="2438400" h="3510279">
                <a:moveTo>
                  <a:pt x="2438400" y="0"/>
                </a:moveTo>
                <a:lnTo>
                  <a:pt x="2382594" y="1965"/>
                </a:lnTo>
                <a:lnTo>
                  <a:pt x="2338263" y="4201"/>
                </a:lnTo>
                <a:lnTo>
                  <a:pt x="2293960" y="6997"/>
                </a:lnTo>
                <a:lnTo>
                  <a:pt x="2249687" y="10353"/>
                </a:lnTo>
                <a:lnTo>
                  <a:pt x="2205450" y="14269"/>
                </a:lnTo>
                <a:lnTo>
                  <a:pt x="2161254" y="18747"/>
                </a:lnTo>
                <a:lnTo>
                  <a:pt x="2117103" y="23786"/>
                </a:lnTo>
                <a:lnTo>
                  <a:pt x="2073002" y="29387"/>
                </a:lnTo>
                <a:lnTo>
                  <a:pt x="2028956" y="35551"/>
                </a:lnTo>
                <a:lnTo>
                  <a:pt x="1984969" y="42277"/>
                </a:lnTo>
                <a:lnTo>
                  <a:pt x="1941046" y="49567"/>
                </a:lnTo>
                <a:lnTo>
                  <a:pt x="1897191" y="57421"/>
                </a:lnTo>
                <a:lnTo>
                  <a:pt x="1853410" y="65840"/>
                </a:lnTo>
                <a:lnTo>
                  <a:pt x="1809708" y="74823"/>
                </a:lnTo>
                <a:lnTo>
                  <a:pt x="1766087" y="84371"/>
                </a:lnTo>
                <a:lnTo>
                  <a:pt x="1722555" y="94486"/>
                </a:lnTo>
                <a:lnTo>
                  <a:pt x="1679114" y="105166"/>
                </a:lnTo>
                <a:lnTo>
                  <a:pt x="1635771" y="116414"/>
                </a:lnTo>
                <a:lnTo>
                  <a:pt x="1592529" y="128228"/>
                </a:lnTo>
                <a:lnTo>
                  <a:pt x="1549393" y="140610"/>
                </a:lnTo>
                <a:lnTo>
                  <a:pt x="1506368" y="153561"/>
                </a:lnTo>
                <a:lnTo>
                  <a:pt x="1463459" y="167080"/>
                </a:lnTo>
                <a:lnTo>
                  <a:pt x="1420670" y="181168"/>
                </a:lnTo>
                <a:lnTo>
                  <a:pt x="1378006" y="195826"/>
                </a:lnTo>
                <a:lnTo>
                  <a:pt x="1335472" y="211054"/>
                </a:lnTo>
                <a:lnTo>
                  <a:pt x="1293073" y="226852"/>
                </a:lnTo>
                <a:lnTo>
                  <a:pt x="1250812" y="243222"/>
                </a:lnTo>
                <a:lnTo>
                  <a:pt x="1208695" y="260163"/>
                </a:lnTo>
                <a:lnTo>
                  <a:pt x="1166727" y="277676"/>
                </a:lnTo>
                <a:lnTo>
                  <a:pt x="1124912" y="295761"/>
                </a:lnTo>
                <a:lnTo>
                  <a:pt x="1083254" y="314419"/>
                </a:lnTo>
                <a:lnTo>
                  <a:pt x="1041760" y="333651"/>
                </a:lnTo>
                <a:lnTo>
                  <a:pt x="1000432" y="353456"/>
                </a:lnTo>
                <a:lnTo>
                  <a:pt x="959277" y="373836"/>
                </a:lnTo>
                <a:lnTo>
                  <a:pt x="918298" y="394791"/>
                </a:lnTo>
                <a:lnTo>
                  <a:pt x="877500" y="416321"/>
                </a:lnTo>
                <a:lnTo>
                  <a:pt x="836889" y="438427"/>
                </a:lnTo>
                <a:lnTo>
                  <a:pt x="796468" y="461109"/>
                </a:lnTo>
                <a:lnTo>
                  <a:pt x="756243" y="484367"/>
                </a:lnTo>
                <a:lnTo>
                  <a:pt x="716217" y="508203"/>
                </a:lnTo>
                <a:lnTo>
                  <a:pt x="676397" y="532616"/>
                </a:lnTo>
                <a:lnTo>
                  <a:pt x="636786" y="557608"/>
                </a:lnTo>
                <a:lnTo>
                  <a:pt x="597389" y="583178"/>
                </a:lnTo>
                <a:lnTo>
                  <a:pt x="558211" y="609327"/>
                </a:lnTo>
                <a:lnTo>
                  <a:pt x="519257" y="636056"/>
                </a:lnTo>
                <a:lnTo>
                  <a:pt x="480531" y="663365"/>
                </a:lnTo>
                <a:lnTo>
                  <a:pt x="442038" y="691254"/>
                </a:lnTo>
                <a:lnTo>
                  <a:pt x="403782" y="719724"/>
                </a:lnTo>
                <a:lnTo>
                  <a:pt x="365769" y="748776"/>
                </a:lnTo>
                <a:lnTo>
                  <a:pt x="328003" y="778410"/>
                </a:lnTo>
                <a:lnTo>
                  <a:pt x="290489" y="808626"/>
                </a:lnTo>
                <a:lnTo>
                  <a:pt x="253231" y="839424"/>
                </a:lnTo>
                <a:lnTo>
                  <a:pt x="216234" y="870807"/>
                </a:lnTo>
                <a:lnTo>
                  <a:pt x="179503" y="902773"/>
                </a:lnTo>
                <a:lnTo>
                  <a:pt x="143043" y="935323"/>
                </a:lnTo>
                <a:lnTo>
                  <a:pt x="106857" y="968458"/>
                </a:lnTo>
                <a:lnTo>
                  <a:pt x="70952" y="1002178"/>
                </a:lnTo>
                <a:lnTo>
                  <a:pt x="35331" y="1036484"/>
                </a:lnTo>
                <a:lnTo>
                  <a:pt x="0" y="1071376"/>
                </a:lnTo>
                <a:lnTo>
                  <a:pt x="2438400" y="3509776"/>
                </a:lnTo>
                <a:lnTo>
                  <a:pt x="2438400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6FFCC1D5-E762-4F44-A5C1-609DCB3799B6}"/>
              </a:ext>
            </a:extLst>
          </p:cNvPr>
          <p:cNvSpPr/>
          <p:nvPr userDrawn="1"/>
        </p:nvSpPr>
        <p:spPr>
          <a:xfrm>
            <a:off x="2788066" y="5619752"/>
            <a:ext cx="1180624" cy="991076"/>
          </a:xfrm>
          <a:custGeom>
            <a:avLst/>
            <a:gdLst/>
            <a:ahLst/>
            <a:cxnLst/>
            <a:rect l="l" t="t" r="r" b="b"/>
            <a:pathLst>
              <a:path w="1574164" h="1321434">
                <a:moveTo>
                  <a:pt x="1573796" y="0"/>
                </a:moveTo>
                <a:lnTo>
                  <a:pt x="0" y="767588"/>
                </a:lnTo>
                <a:lnTo>
                  <a:pt x="1243964" y="1320914"/>
                </a:lnTo>
                <a:lnTo>
                  <a:pt x="1573796" y="0"/>
                </a:lnTo>
                <a:close/>
              </a:path>
            </a:pathLst>
          </a:custGeom>
          <a:solidFill>
            <a:srgbClr val="2887E6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grpSp>
        <p:nvGrpSpPr>
          <p:cNvPr id="20" name="Graphic 11">
            <a:extLst>
              <a:ext uri="{FF2B5EF4-FFF2-40B4-BE49-F238E27FC236}">
                <a16:creationId xmlns:a16="http://schemas.microsoft.com/office/drawing/2014/main" id="{4F91B516-9059-4E2F-ABB9-842627130BE9}"/>
              </a:ext>
            </a:extLst>
          </p:cNvPr>
          <p:cNvGrpSpPr/>
          <p:nvPr userDrawn="1"/>
        </p:nvGrpSpPr>
        <p:grpSpPr>
          <a:xfrm>
            <a:off x="484187" y="363748"/>
            <a:ext cx="2721769" cy="850106"/>
            <a:chOff x="482605" y="484996"/>
            <a:chExt cx="3629025" cy="11334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3221D5C-F0C8-4631-8057-39158F269E58}"/>
                </a:ext>
              </a:extLst>
            </p:cNvPr>
            <p:cNvSpPr/>
            <p:nvPr/>
          </p:nvSpPr>
          <p:spPr>
            <a:xfrm>
              <a:off x="2211913" y="828031"/>
              <a:ext cx="793244" cy="796042"/>
            </a:xfrm>
            <a:custGeom>
              <a:avLst/>
              <a:gdLst>
                <a:gd name="connsiteX0" fmla="*/ 597328 w 793244"/>
                <a:gd name="connsiteY0" fmla="*/ 398053 h 796042"/>
                <a:gd name="connsiteX1" fmla="*/ 396717 w 793244"/>
                <a:gd name="connsiteY1" fmla="*/ 599405 h 796042"/>
                <a:gd name="connsiteX2" fmla="*/ 196105 w 793244"/>
                <a:gd name="connsiteY2" fmla="*/ 398053 h 796042"/>
                <a:gd name="connsiteX3" fmla="*/ 396717 w 793244"/>
                <a:gd name="connsiteY3" fmla="*/ 196702 h 796042"/>
                <a:gd name="connsiteX4" fmla="*/ 597328 w 793244"/>
                <a:gd name="connsiteY4" fmla="*/ 398053 h 796042"/>
                <a:gd name="connsiteX5" fmla="*/ 597328 w 793244"/>
                <a:gd name="connsiteY5" fmla="*/ 8979 h 796042"/>
                <a:gd name="connsiteX6" fmla="*/ 597328 w 793244"/>
                <a:gd name="connsiteY6" fmla="*/ 54827 h 796042"/>
                <a:gd name="connsiteX7" fmla="*/ 54624 w 793244"/>
                <a:gd name="connsiteY7" fmla="*/ 196580 h 796042"/>
                <a:gd name="connsiteX8" fmla="*/ 195864 w 793244"/>
                <a:gd name="connsiteY8" fmla="*/ 741280 h 796042"/>
                <a:gd name="connsiteX9" fmla="*/ 597328 w 793244"/>
                <a:gd name="connsiteY9" fmla="*/ 741280 h 796042"/>
                <a:gd name="connsiteX10" fmla="*/ 597328 w 793244"/>
                <a:gd name="connsiteY10" fmla="*/ 787128 h 796042"/>
                <a:gd name="connsiteX11" fmla="*/ 793245 w 793244"/>
                <a:gd name="connsiteY11" fmla="*/ 787128 h 796042"/>
                <a:gd name="connsiteX12" fmla="*/ 793245 w 793244"/>
                <a:gd name="connsiteY12" fmla="*/ 8979 h 79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244" h="796042">
                  <a:moveTo>
                    <a:pt x="597328" y="398053"/>
                  </a:moveTo>
                  <a:cubicBezTo>
                    <a:pt x="597328" y="509256"/>
                    <a:pt x="507516" y="599405"/>
                    <a:pt x="396717" y="599405"/>
                  </a:cubicBezTo>
                  <a:cubicBezTo>
                    <a:pt x="285917" y="599405"/>
                    <a:pt x="196105" y="509256"/>
                    <a:pt x="196105" y="398053"/>
                  </a:cubicBezTo>
                  <a:cubicBezTo>
                    <a:pt x="196105" y="286851"/>
                    <a:pt x="285917" y="196702"/>
                    <a:pt x="396717" y="196702"/>
                  </a:cubicBezTo>
                  <a:cubicBezTo>
                    <a:pt x="507516" y="196702"/>
                    <a:pt x="597328" y="286851"/>
                    <a:pt x="597328" y="398053"/>
                  </a:cubicBezTo>
                  <a:close/>
                  <a:moveTo>
                    <a:pt x="597328" y="8979"/>
                  </a:moveTo>
                  <a:lnTo>
                    <a:pt x="597328" y="54827"/>
                  </a:lnTo>
                  <a:cubicBezTo>
                    <a:pt x="408467" y="-56443"/>
                    <a:pt x="165487" y="7021"/>
                    <a:pt x="54624" y="196580"/>
                  </a:cubicBezTo>
                  <a:cubicBezTo>
                    <a:pt x="-56239" y="386139"/>
                    <a:pt x="7003" y="630010"/>
                    <a:pt x="195864" y="741280"/>
                  </a:cubicBezTo>
                  <a:cubicBezTo>
                    <a:pt x="319797" y="814297"/>
                    <a:pt x="473396" y="814297"/>
                    <a:pt x="597328" y="741280"/>
                  </a:cubicBezTo>
                  <a:lnTo>
                    <a:pt x="597328" y="787128"/>
                  </a:lnTo>
                  <a:lnTo>
                    <a:pt x="793245" y="787128"/>
                  </a:lnTo>
                  <a:lnTo>
                    <a:pt x="793245" y="8979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4BE2D3-C813-4837-8B22-897A29B31337}"/>
                </a:ext>
              </a:extLst>
            </p:cNvPr>
            <p:cNvSpPr/>
            <p:nvPr/>
          </p:nvSpPr>
          <p:spPr>
            <a:xfrm>
              <a:off x="482603" y="837010"/>
              <a:ext cx="792930" cy="787745"/>
            </a:xfrm>
            <a:custGeom>
              <a:avLst/>
              <a:gdLst>
                <a:gd name="connsiteX0" fmla="*/ 597014 w 792930"/>
                <a:gd name="connsiteY0" fmla="*/ 389075 h 787745"/>
                <a:gd name="connsiteX1" fmla="*/ 401511 w 792930"/>
                <a:gd name="connsiteY1" fmla="*/ 595426 h 787745"/>
                <a:gd name="connsiteX2" fmla="*/ 195918 w 792930"/>
                <a:gd name="connsiteY2" fmla="*/ 399202 h 787745"/>
                <a:gd name="connsiteX3" fmla="*/ 195918 w 792930"/>
                <a:gd name="connsiteY3" fmla="*/ 389075 h 787745"/>
                <a:gd name="connsiteX4" fmla="*/ 195918 w 792930"/>
                <a:gd name="connsiteY4" fmla="*/ 0 h 787745"/>
                <a:gd name="connsiteX5" fmla="*/ 1 w 792930"/>
                <a:gd name="connsiteY5" fmla="*/ 0 h 787745"/>
                <a:gd name="connsiteX6" fmla="*/ 1 w 792930"/>
                <a:gd name="connsiteY6" fmla="*/ 389075 h 787745"/>
                <a:gd name="connsiteX7" fmla="*/ 395342 w 792930"/>
                <a:gd name="connsiteY7" fmla="*/ 787745 h 787745"/>
                <a:gd name="connsiteX8" fmla="*/ 597014 w 792930"/>
                <a:gd name="connsiteY8" fmla="*/ 732938 h 787745"/>
                <a:gd name="connsiteX9" fmla="*/ 597014 w 792930"/>
                <a:gd name="connsiteY9" fmla="*/ 778787 h 787745"/>
                <a:gd name="connsiteX10" fmla="*/ 792930 w 792930"/>
                <a:gd name="connsiteY10" fmla="*/ 778787 h 787745"/>
                <a:gd name="connsiteX11" fmla="*/ 792930 w 792930"/>
                <a:gd name="connsiteY11" fmla="*/ 0 h 787745"/>
                <a:gd name="connsiteX12" fmla="*/ 597014 w 792930"/>
                <a:gd name="connsiteY12" fmla="*/ 0 h 7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930" h="787745">
                  <a:moveTo>
                    <a:pt x="597014" y="389075"/>
                  </a:moveTo>
                  <a:cubicBezTo>
                    <a:pt x="599800" y="500243"/>
                    <a:pt x="512270" y="592629"/>
                    <a:pt x="401511" y="595426"/>
                  </a:cubicBezTo>
                  <a:cubicBezTo>
                    <a:pt x="290751" y="598223"/>
                    <a:pt x="198704" y="510369"/>
                    <a:pt x="195918" y="399202"/>
                  </a:cubicBezTo>
                  <a:cubicBezTo>
                    <a:pt x="195833" y="395827"/>
                    <a:pt x="195833" y="392450"/>
                    <a:pt x="195918" y="389075"/>
                  </a:cubicBezTo>
                  <a:lnTo>
                    <a:pt x="195918" y="0"/>
                  </a:lnTo>
                  <a:lnTo>
                    <a:pt x="1" y="0"/>
                  </a:lnTo>
                  <a:lnTo>
                    <a:pt x="1" y="389075"/>
                  </a:lnTo>
                  <a:cubicBezTo>
                    <a:pt x="-514" y="608737"/>
                    <a:pt x="176486" y="787228"/>
                    <a:pt x="395342" y="787745"/>
                  </a:cubicBezTo>
                  <a:cubicBezTo>
                    <a:pt x="466241" y="787912"/>
                    <a:pt x="535885" y="768985"/>
                    <a:pt x="597014" y="732938"/>
                  </a:cubicBezTo>
                  <a:lnTo>
                    <a:pt x="597014" y="778787"/>
                  </a:lnTo>
                  <a:lnTo>
                    <a:pt x="792930" y="778787"/>
                  </a:lnTo>
                  <a:lnTo>
                    <a:pt x="792930" y="0"/>
                  </a:lnTo>
                  <a:lnTo>
                    <a:pt x="597014" y="0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66A8F21-2F6F-4FAE-A029-7ADB812E6D9B}"/>
                </a:ext>
              </a:extLst>
            </p:cNvPr>
            <p:cNvSpPr/>
            <p:nvPr/>
          </p:nvSpPr>
          <p:spPr>
            <a:xfrm>
              <a:off x="1347353" y="484996"/>
              <a:ext cx="793056" cy="1139102"/>
            </a:xfrm>
            <a:custGeom>
              <a:avLst/>
              <a:gdLst>
                <a:gd name="connsiteX0" fmla="*/ 557423 w 793056"/>
                <a:gd name="connsiteY0" fmla="*/ 377358 h 1139102"/>
                <a:gd name="connsiteX1" fmla="*/ 756005 w 793056"/>
                <a:gd name="connsiteY1" fmla="*/ 140092 h 1139102"/>
                <a:gd name="connsiteX2" fmla="*/ 756005 w 793056"/>
                <a:gd name="connsiteY2" fmla="*/ 0 h 1139102"/>
                <a:gd name="connsiteX3" fmla="*/ 62302 w 793056"/>
                <a:gd name="connsiteY3" fmla="*/ 0 h 1139102"/>
                <a:gd name="connsiteX4" fmla="*/ 62302 w 793056"/>
                <a:gd name="connsiteY4" fmla="*/ 191927 h 1139102"/>
                <a:gd name="connsiteX5" fmla="*/ 465556 w 793056"/>
                <a:gd name="connsiteY5" fmla="*/ 191927 h 1139102"/>
                <a:gd name="connsiteX6" fmla="*/ 264564 w 793056"/>
                <a:gd name="connsiteY6" fmla="*/ 433013 h 1139102"/>
                <a:gd name="connsiteX7" fmla="*/ 357193 w 793056"/>
                <a:gd name="connsiteY7" fmla="*/ 543813 h 1139102"/>
                <a:gd name="connsiteX8" fmla="*/ 397162 w 793056"/>
                <a:gd name="connsiteY8" fmla="*/ 539738 h 1139102"/>
                <a:gd name="connsiteX9" fmla="*/ 597140 w 793056"/>
                <a:gd name="connsiteY9" fmla="*/ 741724 h 1139102"/>
                <a:gd name="connsiteX10" fmla="*/ 395894 w 793056"/>
                <a:gd name="connsiteY10" fmla="*/ 942437 h 1139102"/>
                <a:gd name="connsiteX11" fmla="*/ 195917 w 793056"/>
                <a:gd name="connsiteY11" fmla="*/ 741089 h 1139102"/>
                <a:gd name="connsiteX12" fmla="*/ 0 w 793056"/>
                <a:gd name="connsiteY12" fmla="*/ 741089 h 1139102"/>
                <a:gd name="connsiteX13" fmla="*/ 396504 w 793056"/>
                <a:gd name="connsiteY13" fmla="*/ 1139103 h 1139102"/>
                <a:gd name="connsiteX14" fmla="*/ 793056 w 793056"/>
                <a:gd name="connsiteY14" fmla="*/ 741136 h 1139102"/>
                <a:gd name="connsiteX15" fmla="*/ 557423 w 793056"/>
                <a:gd name="connsiteY15" fmla="*/ 377358 h 1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3056" h="1139102">
                  <a:moveTo>
                    <a:pt x="557423" y="377358"/>
                  </a:moveTo>
                  <a:lnTo>
                    <a:pt x="756005" y="140092"/>
                  </a:lnTo>
                  <a:lnTo>
                    <a:pt x="756005" y="0"/>
                  </a:lnTo>
                  <a:lnTo>
                    <a:pt x="62302" y="0"/>
                  </a:lnTo>
                  <a:lnTo>
                    <a:pt x="62302" y="191927"/>
                  </a:lnTo>
                  <a:lnTo>
                    <a:pt x="465556" y="191927"/>
                  </a:lnTo>
                  <a:lnTo>
                    <a:pt x="264564" y="433013"/>
                  </a:lnTo>
                  <a:lnTo>
                    <a:pt x="357193" y="543813"/>
                  </a:lnTo>
                  <a:cubicBezTo>
                    <a:pt x="370343" y="541096"/>
                    <a:pt x="383736" y="539730"/>
                    <a:pt x="397162" y="539738"/>
                  </a:cubicBezTo>
                  <a:cubicBezTo>
                    <a:pt x="507962" y="540089"/>
                    <a:pt x="597495" y="630522"/>
                    <a:pt x="597140" y="741724"/>
                  </a:cubicBezTo>
                  <a:cubicBezTo>
                    <a:pt x="596784" y="852927"/>
                    <a:pt x="506693" y="942790"/>
                    <a:pt x="395894" y="942437"/>
                  </a:cubicBezTo>
                  <a:cubicBezTo>
                    <a:pt x="285348" y="942087"/>
                    <a:pt x="195917" y="852043"/>
                    <a:pt x="195917" y="741089"/>
                  </a:cubicBezTo>
                  <a:lnTo>
                    <a:pt x="0" y="741089"/>
                  </a:lnTo>
                  <a:cubicBezTo>
                    <a:pt x="-13" y="960893"/>
                    <a:pt x="177508" y="1139089"/>
                    <a:pt x="396504" y="1139103"/>
                  </a:cubicBezTo>
                  <a:cubicBezTo>
                    <a:pt x="615500" y="1139116"/>
                    <a:pt x="793044" y="960940"/>
                    <a:pt x="793056" y="741136"/>
                  </a:cubicBezTo>
                  <a:cubicBezTo>
                    <a:pt x="793069" y="583787"/>
                    <a:pt x="700706" y="441205"/>
                    <a:pt x="557423" y="377358"/>
                  </a:cubicBez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827E6DE-83D3-4751-B354-952DBD8C07D0}"/>
                </a:ext>
              </a:extLst>
            </p:cNvPr>
            <p:cNvSpPr/>
            <p:nvPr/>
          </p:nvSpPr>
          <p:spPr>
            <a:xfrm>
              <a:off x="3170240" y="757539"/>
              <a:ext cx="877310" cy="297123"/>
            </a:xfrm>
            <a:custGeom>
              <a:avLst/>
              <a:gdLst>
                <a:gd name="connsiteX0" fmla="*/ 200485 w 877310"/>
                <a:gd name="connsiteY0" fmla="*/ 251912 h 297123"/>
                <a:gd name="connsiteX1" fmla="*/ 228781 w 877310"/>
                <a:gd name="connsiteY1" fmla="*/ 230516 h 297123"/>
                <a:gd name="connsiteX2" fmla="*/ 245150 w 877310"/>
                <a:gd name="connsiteY2" fmla="*/ 200077 h 297123"/>
                <a:gd name="connsiteX3" fmla="*/ 199216 w 877310"/>
                <a:gd name="connsiteY3" fmla="*/ 200077 h 297123"/>
                <a:gd name="connsiteX4" fmla="*/ 185258 w 877310"/>
                <a:gd name="connsiteY4" fmla="*/ 216252 h 297123"/>
                <a:gd name="connsiteX5" fmla="*/ 162037 w 877310"/>
                <a:gd name="connsiteY5" fmla="*/ 222492 h 297123"/>
                <a:gd name="connsiteX6" fmla="*/ 116624 w 877310"/>
                <a:gd name="connsiteY6" fmla="*/ 179207 h 297123"/>
                <a:gd name="connsiteX7" fmla="*/ 116611 w 877310"/>
                <a:gd name="connsiteY7" fmla="*/ 178427 h 297123"/>
                <a:gd name="connsiteX8" fmla="*/ 249844 w 877310"/>
                <a:gd name="connsiteY8" fmla="*/ 178427 h 297123"/>
                <a:gd name="connsiteX9" fmla="*/ 249844 w 877310"/>
                <a:gd name="connsiteY9" fmla="*/ 169639 h 297123"/>
                <a:gd name="connsiteX10" fmla="*/ 249844 w 877310"/>
                <a:gd name="connsiteY10" fmla="*/ 161488 h 297123"/>
                <a:gd name="connsiteX11" fmla="*/ 238678 w 877310"/>
                <a:gd name="connsiteY11" fmla="*/ 117550 h 297123"/>
                <a:gd name="connsiteX12" fmla="*/ 207717 w 877310"/>
                <a:gd name="connsiteY12" fmla="*/ 86603 h 297123"/>
                <a:gd name="connsiteX13" fmla="*/ 162164 w 877310"/>
                <a:gd name="connsiteY13" fmla="*/ 75140 h 297123"/>
                <a:gd name="connsiteX14" fmla="*/ 114200 w 877310"/>
                <a:gd name="connsiteY14" fmla="*/ 87112 h 297123"/>
                <a:gd name="connsiteX15" fmla="*/ 82351 w 877310"/>
                <a:gd name="connsiteY15" fmla="*/ 120225 h 297123"/>
                <a:gd name="connsiteX16" fmla="*/ 70931 w 877310"/>
                <a:gd name="connsiteY16" fmla="*/ 168875 h 297123"/>
                <a:gd name="connsiteX17" fmla="*/ 82605 w 877310"/>
                <a:gd name="connsiteY17" fmla="*/ 216506 h 297123"/>
                <a:gd name="connsiteX18" fmla="*/ 114708 w 877310"/>
                <a:gd name="connsiteY18" fmla="*/ 248346 h 297123"/>
                <a:gd name="connsiteX19" fmla="*/ 161783 w 877310"/>
                <a:gd name="connsiteY19" fmla="*/ 259808 h 297123"/>
                <a:gd name="connsiteX20" fmla="*/ 200485 w 877310"/>
                <a:gd name="connsiteY20" fmla="*/ 251912 h 297123"/>
                <a:gd name="connsiteX21" fmla="*/ 191729 w 877310"/>
                <a:gd name="connsiteY21" fmla="*/ 122262 h 297123"/>
                <a:gd name="connsiteX22" fmla="*/ 204418 w 877310"/>
                <a:gd name="connsiteY22" fmla="*/ 149899 h 297123"/>
                <a:gd name="connsiteX23" fmla="*/ 116611 w 877310"/>
                <a:gd name="connsiteY23" fmla="*/ 149899 h 297123"/>
                <a:gd name="connsiteX24" fmla="*/ 132980 w 877310"/>
                <a:gd name="connsiteY24" fmla="*/ 121371 h 297123"/>
                <a:gd name="connsiteX25" fmla="*/ 162291 w 877310"/>
                <a:gd name="connsiteY25" fmla="*/ 111947 h 297123"/>
                <a:gd name="connsiteX26" fmla="*/ 191729 w 877310"/>
                <a:gd name="connsiteY26" fmla="*/ 122262 h 297123"/>
                <a:gd name="connsiteX27" fmla="*/ 393102 w 877310"/>
                <a:gd name="connsiteY27" fmla="*/ 250893 h 297123"/>
                <a:gd name="connsiteX28" fmla="*/ 415561 w 877310"/>
                <a:gd name="connsiteY28" fmla="*/ 230261 h 297123"/>
                <a:gd name="connsiteX29" fmla="*/ 418353 w 877310"/>
                <a:gd name="connsiteY29" fmla="*/ 255732 h 297123"/>
                <a:gd name="connsiteX30" fmla="*/ 460861 w 877310"/>
                <a:gd name="connsiteY30" fmla="*/ 255732 h 297123"/>
                <a:gd name="connsiteX31" fmla="*/ 460861 w 877310"/>
                <a:gd name="connsiteY31" fmla="*/ 79471 h 297123"/>
                <a:gd name="connsiteX32" fmla="*/ 417972 w 877310"/>
                <a:gd name="connsiteY32" fmla="*/ 79471 h 297123"/>
                <a:gd name="connsiteX33" fmla="*/ 415561 w 877310"/>
                <a:gd name="connsiteY33" fmla="*/ 103541 h 297123"/>
                <a:gd name="connsiteX34" fmla="*/ 391453 w 877310"/>
                <a:gd name="connsiteY34" fmla="*/ 82655 h 297123"/>
                <a:gd name="connsiteX35" fmla="*/ 356812 w 877310"/>
                <a:gd name="connsiteY35" fmla="*/ 75140 h 297123"/>
                <a:gd name="connsiteX36" fmla="*/ 312654 w 877310"/>
                <a:gd name="connsiteY36" fmla="*/ 87112 h 297123"/>
                <a:gd name="connsiteX37" fmla="*/ 281567 w 877310"/>
                <a:gd name="connsiteY37" fmla="*/ 119715 h 297123"/>
                <a:gd name="connsiteX38" fmla="*/ 270274 w 877310"/>
                <a:gd name="connsiteY38" fmla="*/ 167092 h 297123"/>
                <a:gd name="connsiteX39" fmla="*/ 281567 w 877310"/>
                <a:gd name="connsiteY39" fmla="*/ 214723 h 297123"/>
                <a:gd name="connsiteX40" fmla="*/ 312401 w 877310"/>
                <a:gd name="connsiteY40" fmla="*/ 247709 h 297123"/>
                <a:gd name="connsiteX41" fmla="*/ 356558 w 877310"/>
                <a:gd name="connsiteY41" fmla="*/ 259808 h 297123"/>
                <a:gd name="connsiteX42" fmla="*/ 393102 w 877310"/>
                <a:gd name="connsiteY42" fmla="*/ 250893 h 297123"/>
                <a:gd name="connsiteX43" fmla="*/ 330673 w 877310"/>
                <a:gd name="connsiteY43" fmla="*/ 205044 h 297123"/>
                <a:gd name="connsiteX44" fmla="*/ 316588 w 877310"/>
                <a:gd name="connsiteY44" fmla="*/ 166837 h 297123"/>
                <a:gd name="connsiteX45" fmla="*/ 330673 w 877310"/>
                <a:gd name="connsiteY45" fmla="*/ 128630 h 297123"/>
                <a:gd name="connsiteX46" fmla="*/ 366455 w 877310"/>
                <a:gd name="connsiteY46" fmla="*/ 114112 h 297123"/>
                <a:gd name="connsiteX47" fmla="*/ 402238 w 877310"/>
                <a:gd name="connsiteY47" fmla="*/ 128758 h 297123"/>
                <a:gd name="connsiteX48" fmla="*/ 402238 w 877310"/>
                <a:gd name="connsiteY48" fmla="*/ 204408 h 297123"/>
                <a:gd name="connsiteX49" fmla="*/ 330673 w 877310"/>
                <a:gd name="connsiteY49" fmla="*/ 204408 h 297123"/>
                <a:gd name="connsiteX50" fmla="*/ 535218 w 877310"/>
                <a:gd name="connsiteY50" fmla="*/ 255987 h 297123"/>
                <a:gd name="connsiteX51" fmla="*/ 535218 w 877310"/>
                <a:gd name="connsiteY51" fmla="*/ 175752 h 297123"/>
                <a:gd name="connsiteX52" fmla="*/ 541816 w 877310"/>
                <a:gd name="connsiteY52" fmla="*/ 144168 h 297123"/>
                <a:gd name="connsiteX53" fmla="*/ 559961 w 877310"/>
                <a:gd name="connsiteY53" fmla="*/ 128248 h 297123"/>
                <a:gd name="connsiteX54" fmla="*/ 586481 w 877310"/>
                <a:gd name="connsiteY54" fmla="*/ 123663 h 297123"/>
                <a:gd name="connsiteX55" fmla="*/ 599170 w 877310"/>
                <a:gd name="connsiteY55" fmla="*/ 123663 h 297123"/>
                <a:gd name="connsiteX56" fmla="*/ 599170 w 877310"/>
                <a:gd name="connsiteY56" fmla="*/ 75140 h 297123"/>
                <a:gd name="connsiteX57" fmla="*/ 561103 w 877310"/>
                <a:gd name="connsiteY57" fmla="*/ 85329 h 297123"/>
                <a:gd name="connsiteX58" fmla="*/ 535725 w 877310"/>
                <a:gd name="connsiteY58" fmla="*/ 112456 h 297123"/>
                <a:gd name="connsiteX59" fmla="*/ 531538 w 877310"/>
                <a:gd name="connsiteY59" fmla="*/ 79471 h 297123"/>
                <a:gd name="connsiteX60" fmla="*/ 491187 w 877310"/>
                <a:gd name="connsiteY60" fmla="*/ 79471 h 297123"/>
                <a:gd name="connsiteX61" fmla="*/ 491187 w 877310"/>
                <a:gd name="connsiteY61" fmla="*/ 255478 h 297123"/>
                <a:gd name="connsiteX62" fmla="*/ 667944 w 877310"/>
                <a:gd name="connsiteY62" fmla="*/ 255987 h 297123"/>
                <a:gd name="connsiteX63" fmla="*/ 667944 w 877310"/>
                <a:gd name="connsiteY63" fmla="*/ 164672 h 297123"/>
                <a:gd name="connsiteX64" fmla="*/ 680633 w 877310"/>
                <a:gd name="connsiteY64" fmla="*/ 126465 h 297123"/>
                <a:gd name="connsiteX65" fmla="*/ 711974 w 877310"/>
                <a:gd name="connsiteY65" fmla="*/ 112965 h 297123"/>
                <a:gd name="connsiteX66" fmla="*/ 740524 w 877310"/>
                <a:gd name="connsiteY66" fmla="*/ 125701 h 297123"/>
                <a:gd name="connsiteX67" fmla="*/ 749787 w 877310"/>
                <a:gd name="connsiteY67" fmla="*/ 160470 h 297123"/>
                <a:gd name="connsiteX68" fmla="*/ 749787 w 877310"/>
                <a:gd name="connsiteY68" fmla="*/ 255605 h 297123"/>
                <a:gd name="connsiteX69" fmla="*/ 794959 w 877310"/>
                <a:gd name="connsiteY69" fmla="*/ 255605 h 297123"/>
                <a:gd name="connsiteX70" fmla="*/ 794959 w 877310"/>
                <a:gd name="connsiteY70" fmla="*/ 156267 h 297123"/>
                <a:gd name="connsiteX71" fmla="*/ 776434 w 877310"/>
                <a:gd name="connsiteY71" fmla="*/ 95772 h 297123"/>
                <a:gd name="connsiteX72" fmla="*/ 725678 w 877310"/>
                <a:gd name="connsiteY72" fmla="*/ 75140 h 297123"/>
                <a:gd name="connsiteX73" fmla="*/ 689388 w 877310"/>
                <a:gd name="connsiteY73" fmla="*/ 84438 h 297123"/>
                <a:gd name="connsiteX74" fmla="*/ 666167 w 877310"/>
                <a:gd name="connsiteY74" fmla="*/ 109527 h 297123"/>
                <a:gd name="connsiteX75" fmla="*/ 662234 w 877310"/>
                <a:gd name="connsiteY75" fmla="*/ 79471 h 297123"/>
                <a:gd name="connsiteX76" fmla="*/ 622264 w 877310"/>
                <a:gd name="connsiteY76" fmla="*/ 79471 h 297123"/>
                <a:gd name="connsiteX77" fmla="*/ 622264 w 877310"/>
                <a:gd name="connsiteY77" fmla="*/ 255478 h 297123"/>
                <a:gd name="connsiteX78" fmla="*/ 843050 w 877310"/>
                <a:gd name="connsiteY78" fmla="*/ 297123 h 297123"/>
                <a:gd name="connsiteX79" fmla="*/ 877311 w 877310"/>
                <a:gd name="connsiteY79" fmla="*/ 208865 h 297123"/>
                <a:gd name="connsiteX80" fmla="*/ 833407 w 877310"/>
                <a:gd name="connsiteY80" fmla="*/ 208865 h 297123"/>
                <a:gd name="connsiteX81" fmla="*/ 813359 w 877310"/>
                <a:gd name="connsiteY81" fmla="*/ 297123 h 297123"/>
                <a:gd name="connsiteX82" fmla="*/ 45299 w 877310"/>
                <a:gd name="connsiteY82" fmla="*/ 0 h 297123"/>
                <a:gd name="connsiteX83" fmla="*/ 0 w 877310"/>
                <a:gd name="connsiteY83" fmla="*/ 0 h 297123"/>
                <a:gd name="connsiteX84" fmla="*/ 0 w 877310"/>
                <a:gd name="connsiteY84" fmla="*/ 255478 h 297123"/>
                <a:gd name="connsiteX85" fmla="*/ 45299 w 877310"/>
                <a:gd name="connsiteY85" fmla="*/ 255478 h 29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77310" h="297123">
                  <a:moveTo>
                    <a:pt x="200485" y="251912"/>
                  </a:moveTo>
                  <a:cubicBezTo>
                    <a:pt x="211372" y="246954"/>
                    <a:pt x="221028" y="239648"/>
                    <a:pt x="228781" y="230516"/>
                  </a:cubicBezTo>
                  <a:cubicBezTo>
                    <a:pt x="236280" y="221613"/>
                    <a:pt x="241850" y="211250"/>
                    <a:pt x="245150" y="200077"/>
                  </a:cubicBezTo>
                  <a:lnTo>
                    <a:pt x="199216" y="200077"/>
                  </a:lnTo>
                  <a:cubicBezTo>
                    <a:pt x="196196" y="206694"/>
                    <a:pt x="191349" y="212305"/>
                    <a:pt x="185258" y="216252"/>
                  </a:cubicBezTo>
                  <a:cubicBezTo>
                    <a:pt x="178317" y="220637"/>
                    <a:pt x="170222" y="222812"/>
                    <a:pt x="162037" y="222492"/>
                  </a:cubicBezTo>
                  <a:cubicBezTo>
                    <a:pt x="137586" y="223126"/>
                    <a:pt x="117258" y="203747"/>
                    <a:pt x="116624" y="179207"/>
                  </a:cubicBezTo>
                  <a:cubicBezTo>
                    <a:pt x="116624" y="178948"/>
                    <a:pt x="116611" y="178687"/>
                    <a:pt x="116611" y="178427"/>
                  </a:cubicBezTo>
                  <a:lnTo>
                    <a:pt x="249844" y="178427"/>
                  </a:lnTo>
                  <a:cubicBezTo>
                    <a:pt x="249844" y="175370"/>
                    <a:pt x="249844" y="172441"/>
                    <a:pt x="249844" y="169639"/>
                  </a:cubicBezTo>
                  <a:cubicBezTo>
                    <a:pt x="249844" y="166837"/>
                    <a:pt x="249844" y="164035"/>
                    <a:pt x="249844" y="161488"/>
                  </a:cubicBezTo>
                  <a:cubicBezTo>
                    <a:pt x="250048" y="146110"/>
                    <a:pt x="246203" y="130951"/>
                    <a:pt x="238678" y="117550"/>
                  </a:cubicBezTo>
                  <a:cubicBezTo>
                    <a:pt x="231407" y="104561"/>
                    <a:pt x="220685" y="93849"/>
                    <a:pt x="207717" y="86603"/>
                  </a:cubicBezTo>
                  <a:cubicBezTo>
                    <a:pt x="193823" y="78784"/>
                    <a:pt x="178089" y="74827"/>
                    <a:pt x="162164" y="75140"/>
                  </a:cubicBezTo>
                  <a:cubicBezTo>
                    <a:pt x="145402" y="74766"/>
                    <a:pt x="128843" y="78900"/>
                    <a:pt x="114200" y="87112"/>
                  </a:cubicBezTo>
                  <a:cubicBezTo>
                    <a:pt x="100725" y="94966"/>
                    <a:pt x="89698" y="106432"/>
                    <a:pt x="82351" y="120225"/>
                  </a:cubicBezTo>
                  <a:cubicBezTo>
                    <a:pt x="74573" y="135239"/>
                    <a:pt x="70652" y="151958"/>
                    <a:pt x="70931" y="168875"/>
                  </a:cubicBezTo>
                  <a:cubicBezTo>
                    <a:pt x="70614" y="185503"/>
                    <a:pt x="74636" y="201924"/>
                    <a:pt x="82605" y="216506"/>
                  </a:cubicBezTo>
                  <a:cubicBezTo>
                    <a:pt x="90129" y="229921"/>
                    <a:pt x="101257" y="240951"/>
                    <a:pt x="114708" y="248346"/>
                  </a:cubicBezTo>
                  <a:cubicBezTo>
                    <a:pt x="129160" y="256167"/>
                    <a:pt x="145377" y="260115"/>
                    <a:pt x="161783" y="259808"/>
                  </a:cubicBezTo>
                  <a:cubicBezTo>
                    <a:pt x="175107" y="260098"/>
                    <a:pt x="188329" y="257401"/>
                    <a:pt x="200485" y="251912"/>
                  </a:cubicBezTo>
                  <a:close/>
                  <a:moveTo>
                    <a:pt x="191729" y="122262"/>
                  </a:moveTo>
                  <a:cubicBezTo>
                    <a:pt x="199584" y="129314"/>
                    <a:pt x="204190" y="139321"/>
                    <a:pt x="204418" y="149899"/>
                  </a:cubicBezTo>
                  <a:lnTo>
                    <a:pt x="116611" y="149899"/>
                  </a:lnTo>
                  <a:cubicBezTo>
                    <a:pt x="118159" y="138615"/>
                    <a:pt x="124034" y="128383"/>
                    <a:pt x="132980" y="121371"/>
                  </a:cubicBezTo>
                  <a:cubicBezTo>
                    <a:pt x="141443" y="115074"/>
                    <a:pt x="151759" y="111762"/>
                    <a:pt x="162291" y="111947"/>
                  </a:cubicBezTo>
                  <a:cubicBezTo>
                    <a:pt x="173064" y="111466"/>
                    <a:pt x="183596" y="115160"/>
                    <a:pt x="191729" y="122262"/>
                  </a:cubicBezTo>
                  <a:close/>
                  <a:moveTo>
                    <a:pt x="393102" y="250893"/>
                  </a:moveTo>
                  <a:cubicBezTo>
                    <a:pt x="401832" y="245523"/>
                    <a:pt x="409458" y="238519"/>
                    <a:pt x="415561" y="230261"/>
                  </a:cubicBezTo>
                  <a:lnTo>
                    <a:pt x="418353" y="255732"/>
                  </a:lnTo>
                  <a:lnTo>
                    <a:pt x="460861" y="255732"/>
                  </a:lnTo>
                  <a:lnTo>
                    <a:pt x="460861" y="79471"/>
                  </a:lnTo>
                  <a:lnTo>
                    <a:pt x="417972" y="79471"/>
                  </a:lnTo>
                  <a:lnTo>
                    <a:pt x="415561" y="103541"/>
                  </a:lnTo>
                  <a:cubicBezTo>
                    <a:pt x="409471" y="94588"/>
                    <a:pt x="401160" y="87388"/>
                    <a:pt x="391453" y="82655"/>
                  </a:cubicBezTo>
                  <a:cubicBezTo>
                    <a:pt x="380654" y="77449"/>
                    <a:pt x="368790" y="74876"/>
                    <a:pt x="356812" y="75140"/>
                  </a:cubicBezTo>
                  <a:cubicBezTo>
                    <a:pt x="341268" y="74921"/>
                    <a:pt x="325978" y="79067"/>
                    <a:pt x="312654" y="87112"/>
                  </a:cubicBezTo>
                  <a:cubicBezTo>
                    <a:pt x="299572" y="94998"/>
                    <a:pt x="288837" y="106255"/>
                    <a:pt x="281567" y="119715"/>
                  </a:cubicBezTo>
                  <a:cubicBezTo>
                    <a:pt x="273890" y="134302"/>
                    <a:pt x="270007" y="150597"/>
                    <a:pt x="270274" y="167092"/>
                  </a:cubicBezTo>
                  <a:cubicBezTo>
                    <a:pt x="270007" y="183668"/>
                    <a:pt x="273890" y="200047"/>
                    <a:pt x="281567" y="214723"/>
                  </a:cubicBezTo>
                  <a:cubicBezTo>
                    <a:pt x="288799" y="228233"/>
                    <a:pt x="299433" y="239606"/>
                    <a:pt x="312401" y="247709"/>
                  </a:cubicBezTo>
                  <a:cubicBezTo>
                    <a:pt x="325686" y="255850"/>
                    <a:pt x="341002" y="260045"/>
                    <a:pt x="356558" y="259808"/>
                  </a:cubicBezTo>
                  <a:cubicBezTo>
                    <a:pt x="369336" y="260357"/>
                    <a:pt x="381999" y="257266"/>
                    <a:pt x="393102" y="250893"/>
                  </a:cubicBezTo>
                  <a:close/>
                  <a:moveTo>
                    <a:pt x="330673" y="205044"/>
                  </a:moveTo>
                  <a:cubicBezTo>
                    <a:pt x="321080" y="194709"/>
                    <a:pt x="316004" y="180951"/>
                    <a:pt x="316588" y="166837"/>
                  </a:cubicBezTo>
                  <a:cubicBezTo>
                    <a:pt x="315789" y="152689"/>
                    <a:pt x="320890" y="138846"/>
                    <a:pt x="330673" y="128630"/>
                  </a:cubicBezTo>
                  <a:cubicBezTo>
                    <a:pt x="340037" y="118961"/>
                    <a:pt x="353031" y="113693"/>
                    <a:pt x="366455" y="114112"/>
                  </a:cubicBezTo>
                  <a:cubicBezTo>
                    <a:pt x="379918" y="113629"/>
                    <a:pt x="392950" y="118960"/>
                    <a:pt x="402238" y="128758"/>
                  </a:cubicBezTo>
                  <a:cubicBezTo>
                    <a:pt x="421005" y="150455"/>
                    <a:pt x="421005" y="182710"/>
                    <a:pt x="402238" y="204408"/>
                  </a:cubicBezTo>
                  <a:cubicBezTo>
                    <a:pt x="382443" y="224159"/>
                    <a:pt x="350467" y="224159"/>
                    <a:pt x="330673" y="204408"/>
                  </a:cubicBezTo>
                  <a:close/>
                  <a:moveTo>
                    <a:pt x="535218" y="255987"/>
                  </a:moveTo>
                  <a:lnTo>
                    <a:pt x="535218" y="175752"/>
                  </a:lnTo>
                  <a:cubicBezTo>
                    <a:pt x="534634" y="164826"/>
                    <a:pt x="536905" y="153937"/>
                    <a:pt x="541816" y="144168"/>
                  </a:cubicBezTo>
                  <a:cubicBezTo>
                    <a:pt x="545838" y="136909"/>
                    <a:pt x="552259" y="131281"/>
                    <a:pt x="559961" y="128248"/>
                  </a:cubicBezTo>
                  <a:cubicBezTo>
                    <a:pt x="568437" y="125066"/>
                    <a:pt x="577434" y="123511"/>
                    <a:pt x="586481" y="123663"/>
                  </a:cubicBezTo>
                  <a:lnTo>
                    <a:pt x="599170" y="123663"/>
                  </a:lnTo>
                  <a:lnTo>
                    <a:pt x="599170" y="75140"/>
                  </a:lnTo>
                  <a:cubicBezTo>
                    <a:pt x="585783" y="74956"/>
                    <a:pt x="572612" y="78481"/>
                    <a:pt x="561103" y="85329"/>
                  </a:cubicBezTo>
                  <a:cubicBezTo>
                    <a:pt x="550508" y="92093"/>
                    <a:pt x="541791" y="101421"/>
                    <a:pt x="535725" y="112456"/>
                  </a:cubicBezTo>
                  <a:lnTo>
                    <a:pt x="531538" y="79471"/>
                  </a:lnTo>
                  <a:lnTo>
                    <a:pt x="491187" y="79471"/>
                  </a:lnTo>
                  <a:lnTo>
                    <a:pt x="491187" y="255478"/>
                  </a:lnTo>
                  <a:close/>
                  <a:moveTo>
                    <a:pt x="667944" y="255987"/>
                  </a:moveTo>
                  <a:lnTo>
                    <a:pt x="667944" y="164672"/>
                  </a:lnTo>
                  <a:cubicBezTo>
                    <a:pt x="667119" y="150773"/>
                    <a:pt x="671662" y="137088"/>
                    <a:pt x="680633" y="126465"/>
                  </a:cubicBezTo>
                  <a:cubicBezTo>
                    <a:pt x="688601" y="117567"/>
                    <a:pt x="700059" y="112630"/>
                    <a:pt x="711974" y="112965"/>
                  </a:cubicBezTo>
                  <a:cubicBezTo>
                    <a:pt x="723001" y="112246"/>
                    <a:pt x="733672" y="117006"/>
                    <a:pt x="740524" y="125701"/>
                  </a:cubicBezTo>
                  <a:cubicBezTo>
                    <a:pt x="747300" y="135969"/>
                    <a:pt x="750561" y="148177"/>
                    <a:pt x="749787" y="160470"/>
                  </a:cubicBezTo>
                  <a:lnTo>
                    <a:pt x="749787" y="255605"/>
                  </a:lnTo>
                  <a:lnTo>
                    <a:pt x="794959" y="255605"/>
                  </a:lnTo>
                  <a:lnTo>
                    <a:pt x="794959" y="156267"/>
                  </a:lnTo>
                  <a:cubicBezTo>
                    <a:pt x="796368" y="134507"/>
                    <a:pt x="789770" y="112985"/>
                    <a:pt x="776434" y="95772"/>
                  </a:cubicBezTo>
                  <a:cubicBezTo>
                    <a:pt x="763491" y="81544"/>
                    <a:pt x="744839" y="73959"/>
                    <a:pt x="725678" y="75140"/>
                  </a:cubicBezTo>
                  <a:cubicBezTo>
                    <a:pt x="712964" y="74863"/>
                    <a:pt x="700415" y="78077"/>
                    <a:pt x="689388" y="84438"/>
                  </a:cubicBezTo>
                  <a:cubicBezTo>
                    <a:pt x="679402" y="90386"/>
                    <a:pt x="671344" y="99098"/>
                    <a:pt x="666167" y="109527"/>
                  </a:cubicBezTo>
                  <a:lnTo>
                    <a:pt x="662234" y="79471"/>
                  </a:lnTo>
                  <a:lnTo>
                    <a:pt x="622264" y="79471"/>
                  </a:lnTo>
                  <a:lnTo>
                    <a:pt x="622264" y="255478"/>
                  </a:lnTo>
                  <a:close/>
                  <a:moveTo>
                    <a:pt x="843050" y="297123"/>
                  </a:moveTo>
                  <a:lnTo>
                    <a:pt x="877311" y="208865"/>
                  </a:lnTo>
                  <a:lnTo>
                    <a:pt x="833407" y="208865"/>
                  </a:lnTo>
                  <a:lnTo>
                    <a:pt x="813359" y="297123"/>
                  </a:lnTo>
                  <a:close/>
                  <a:moveTo>
                    <a:pt x="45299" y="0"/>
                  </a:moveTo>
                  <a:lnTo>
                    <a:pt x="0" y="0"/>
                  </a:lnTo>
                  <a:lnTo>
                    <a:pt x="0" y="255478"/>
                  </a:lnTo>
                  <a:lnTo>
                    <a:pt x="45299" y="255478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6E1370-34C7-4E32-862E-C25966CF6C28}"/>
                </a:ext>
              </a:extLst>
            </p:cNvPr>
            <p:cNvSpPr/>
            <p:nvPr/>
          </p:nvSpPr>
          <p:spPr>
            <a:xfrm>
              <a:off x="3170240" y="1058101"/>
              <a:ext cx="941008" cy="338899"/>
            </a:xfrm>
            <a:custGeom>
              <a:avLst/>
              <a:gdLst>
                <a:gd name="connsiteX0" fmla="*/ 45299 w 941008"/>
                <a:gd name="connsiteY0" fmla="*/ 0 h 338899"/>
                <a:gd name="connsiteX1" fmla="*/ 0 w 941008"/>
                <a:gd name="connsiteY1" fmla="*/ 0 h 338899"/>
                <a:gd name="connsiteX2" fmla="*/ 0 w 941008"/>
                <a:gd name="connsiteY2" fmla="*/ 255860 h 338899"/>
                <a:gd name="connsiteX3" fmla="*/ 45299 w 941008"/>
                <a:gd name="connsiteY3" fmla="*/ 255860 h 338899"/>
                <a:gd name="connsiteX4" fmla="*/ 194140 w 941008"/>
                <a:gd name="connsiteY4" fmla="*/ 251020 h 338899"/>
                <a:gd name="connsiteX5" fmla="*/ 216600 w 941008"/>
                <a:gd name="connsiteY5" fmla="*/ 230388 h 338899"/>
                <a:gd name="connsiteX6" fmla="*/ 219391 w 941008"/>
                <a:gd name="connsiteY6" fmla="*/ 255860 h 338899"/>
                <a:gd name="connsiteX7" fmla="*/ 261772 w 941008"/>
                <a:gd name="connsiteY7" fmla="*/ 255860 h 338899"/>
                <a:gd name="connsiteX8" fmla="*/ 261772 w 941008"/>
                <a:gd name="connsiteY8" fmla="*/ 79725 h 338899"/>
                <a:gd name="connsiteX9" fmla="*/ 219011 w 941008"/>
                <a:gd name="connsiteY9" fmla="*/ 79725 h 338899"/>
                <a:gd name="connsiteX10" fmla="*/ 216600 w 941008"/>
                <a:gd name="connsiteY10" fmla="*/ 103923 h 338899"/>
                <a:gd name="connsiteX11" fmla="*/ 192491 w 941008"/>
                <a:gd name="connsiteY11" fmla="*/ 83037 h 338899"/>
                <a:gd name="connsiteX12" fmla="*/ 157850 w 941008"/>
                <a:gd name="connsiteY12" fmla="*/ 75523 h 338899"/>
                <a:gd name="connsiteX13" fmla="*/ 113566 w 941008"/>
                <a:gd name="connsiteY13" fmla="*/ 87367 h 338899"/>
                <a:gd name="connsiteX14" fmla="*/ 82858 w 941008"/>
                <a:gd name="connsiteY14" fmla="*/ 120097 h 338899"/>
                <a:gd name="connsiteX15" fmla="*/ 71565 w 941008"/>
                <a:gd name="connsiteY15" fmla="*/ 167474 h 338899"/>
                <a:gd name="connsiteX16" fmla="*/ 82858 w 941008"/>
                <a:gd name="connsiteY16" fmla="*/ 214978 h 338899"/>
                <a:gd name="connsiteX17" fmla="*/ 113566 w 941008"/>
                <a:gd name="connsiteY17" fmla="*/ 247964 h 338899"/>
                <a:gd name="connsiteX18" fmla="*/ 157850 w 941008"/>
                <a:gd name="connsiteY18" fmla="*/ 260699 h 338899"/>
                <a:gd name="connsiteX19" fmla="*/ 194140 w 941008"/>
                <a:gd name="connsiteY19" fmla="*/ 251275 h 338899"/>
                <a:gd name="connsiteX20" fmla="*/ 131711 w 941008"/>
                <a:gd name="connsiteY20" fmla="*/ 205172 h 338899"/>
                <a:gd name="connsiteX21" fmla="*/ 117499 w 941008"/>
                <a:gd name="connsiteY21" fmla="*/ 166965 h 338899"/>
                <a:gd name="connsiteX22" fmla="*/ 131711 w 941008"/>
                <a:gd name="connsiteY22" fmla="*/ 128758 h 338899"/>
                <a:gd name="connsiteX23" fmla="*/ 203276 w 941008"/>
                <a:gd name="connsiteY23" fmla="*/ 128758 h 338899"/>
                <a:gd name="connsiteX24" fmla="*/ 203276 w 941008"/>
                <a:gd name="connsiteY24" fmla="*/ 204280 h 338899"/>
                <a:gd name="connsiteX25" fmla="*/ 131711 w 941008"/>
                <a:gd name="connsiteY25" fmla="*/ 204280 h 338899"/>
                <a:gd name="connsiteX26" fmla="*/ 417465 w 941008"/>
                <a:gd name="connsiteY26" fmla="*/ 79471 h 338899"/>
                <a:gd name="connsiteX27" fmla="*/ 417465 w 941008"/>
                <a:gd name="connsiteY27" fmla="*/ 170658 h 338899"/>
                <a:gd name="connsiteX28" fmla="*/ 404776 w 941008"/>
                <a:gd name="connsiteY28" fmla="*/ 208865 h 338899"/>
                <a:gd name="connsiteX29" fmla="*/ 373561 w 941008"/>
                <a:gd name="connsiteY29" fmla="*/ 222365 h 338899"/>
                <a:gd name="connsiteX30" fmla="*/ 344884 w 941008"/>
                <a:gd name="connsiteY30" fmla="*/ 210266 h 338899"/>
                <a:gd name="connsiteX31" fmla="*/ 335748 w 941008"/>
                <a:gd name="connsiteY31" fmla="*/ 175498 h 338899"/>
                <a:gd name="connsiteX32" fmla="*/ 335748 w 941008"/>
                <a:gd name="connsiteY32" fmla="*/ 79725 h 338899"/>
                <a:gd name="connsiteX33" fmla="*/ 290449 w 941008"/>
                <a:gd name="connsiteY33" fmla="*/ 79725 h 338899"/>
                <a:gd name="connsiteX34" fmla="*/ 290449 w 941008"/>
                <a:gd name="connsiteY34" fmla="*/ 179191 h 338899"/>
                <a:gd name="connsiteX35" fmla="*/ 308467 w 941008"/>
                <a:gd name="connsiteY35" fmla="*/ 239558 h 338899"/>
                <a:gd name="connsiteX36" fmla="*/ 359223 w 941008"/>
                <a:gd name="connsiteY36" fmla="*/ 260062 h 338899"/>
                <a:gd name="connsiteX37" fmla="*/ 395767 w 941008"/>
                <a:gd name="connsiteY37" fmla="*/ 250893 h 338899"/>
                <a:gd name="connsiteX38" fmla="*/ 419241 w 941008"/>
                <a:gd name="connsiteY38" fmla="*/ 225421 h 338899"/>
                <a:gd name="connsiteX39" fmla="*/ 422794 w 941008"/>
                <a:gd name="connsiteY39" fmla="*/ 255223 h 338899"/>
                <a:gd name="connsiteX40" fmla="*/ 462764 w 941008"/>
                <a:gd name="connsiteY40" fmla="*/ 255223 h 338899"/>
                <a:gd name="connsiteX41" fmla="*/ 462764 w 941008"/>
                <a:gd name="connsiteY41" fmla="*/ 79725 h 338899"/>
                <a:gd name="connsiteX42" fmla="*/ 609701 w 941008"/>
                <a:gd name="connsiteY42" fmla="*/ 194092 h 338899"/>
                <a:gd name="connsiteX43" fmla="*/ 634318 w 941008"/>
                <a:gd name="connsiteY43" fmla="*/ 171040 h 338899"/>
                <a:gd name="connsiteX44" fmla="*/ 642820 w 941008"/>
                <a:gd name="connsiteY44" fmla="*/ 138819 h 338899"/>
                <a:gd name="connsiteX45" fmla="*/ 635714 w 941008"/>
                <a:gd name="connsiteY45" fmla="*/ 109017 h 338899"/>
                <a:gd name="connsiteX46" fmla="*/ 665787 w 941008"/>
                <a:gd name="connsiteY46" fmla="*/ 106852 h 338899"/>
                <a:gd name="connsiteX47" fmla="*/ 665787 w 941008"/>
                <a:gd name="connsiteY47" fmla="*/ 79725 h 338899"/>
                <a:gd name="connsiteX48" fmla="*/ 598789 w 941008"/>
                <a:gd name="connsiteY48" fmla="*/ 79725 h 338899"/>
                <a:gd name="connsiteX49" fmla="*/ 571254 w 941008"/>
                <a:gd name="connsiteY49" fmla="*/ 75523 h 338899"/>
                <a:gd name="connsiteX50" fmla="*/ 533188 w 941008"/>
                <a:gd name="connsiteY50" fmla="*/ 84055 h 338899"/>
                <a:gd name="connsiteX51" fmla="*/ 499943 w 941008"/>
                <a:gd name="connsiteY51" fmla="*/ 140092 h 338899"/>
                <a:gd name="connsiteX52" fmla="*/ 520499 w 941008"/>
                <a:gd name="connsiteY52" fmla="*/ 186578 h 338899"/>
                <a:gd name="connsiteX53" fmla="*/ 489665 w 941008"/>
                <a:gd name="connsiteY53" fmla="*/ 219181 h 338899"/>
                <a:gd name="connsiteX54" fmla="*/ 489665 w 941008"/>
                <a:gd name="connsiteY54" fmla="*/ 227332 h 338899"/>
                <a:gd name="connsiteX55" fmla="*/ 498674 w 941008"/>
                <a:gd name="connsiteY55" fmla="*/ 234846 h 338899"/>
                <a:gd name="connsiteX56" fmla="*/ 511363 w 941008"/>
                <a:gd name="connsiteY56" fmla="*/ 241596 h 338899"/>
                <a:gd name="connsiteX57" fmla="*/ 488269 w 941008"/>
                <a:gd name="connsiteY57" fmla="*/ 282732 h 338899"/>
                <a:gd name="connsiteX58" fmla="*/ 511363 w 941008"/>
                <a:gd name="connsiteY58" fmla="*/ 324760 h 338899"/>
                <a:gd name="connsiteX59" fmla="*/ 571762 w 941008"/>
                <a:gd name="connsiteY59" fmla="*/ 338769 h 338899"/>
                <a:gd name="connsiteX60" fmla="*/ 617061 w 941008"/>
                <a:gd name="connsiteY60" fmla="*/ 330109 h 338899"/>
                <a:gd name="connsiteX61" fmla="*/ 643200 w 941008"/>
                <a:gd name="connsiteY61" fmla="*/ 307439 h 338899"/>
                <a:gd name="connsiteX62" fmla="*/ 651702 w 941008"/>
                <a:gd name="connsiteY62" fmla="*/ 277765 h 338899"/>
                <a:gd name="connsiteX63" fmla="*/ 635841 w 941008"/>
                <a:gd name="connsiteY63" fmla="*/ 240450 h 338899"/>
                <a:gd name="connsiteX64" fmla="*/ 585085 w 941008"/>
                <a:gd name="connsiteY64" fmla="*/ 223766 h 338899"/>
                <a:gd name="connsiteX65" fmla="*/ 551840 w 941008"/>
                <a:gd name="connsiteY65" fmla="*/ 219563 h 338899"/>
                <a:gd name="connsiteX66" fmla="*/ 535599 w 941008"/>
                <a:gd name="connsiteY66" fmla="*/ 214214 h 338899"/>
                <a:gd name="connsiteX67" fmla="*/ 548287 w 941008"/>
                <a:gd name="connsiteY67" fmla="*/ 201478 h 338899"/>
                <a:gd name="connsiteX68" fmla="*/ 572016 w 941008"/>
                <a:gd name="connsiteY68" fmla="*/ 204280 h 338899"/>
                <a:gd name="connsiteX69" fmla="*/ 609701 w 941008"/>
                <a:gd name="connsiteY69" fmla="*/ 194728 h 338899"/>
                <a:gd name="connsiteX70" fmla="*/ 548034 w 941008"/>
                <a:gd name="connsiteY70" fmla="*/ 161106 h 338899"/>
                <a:gd name="connsiteX71" fmla="*/ 547691 w 941008"/>
                <a:gd name="connsiteY71" fmla="*/ 118782 h 338899"/>
                <a:gd name="connsiteX72" fmla="*/ 548034 w 941008"/>
                <a:gd name="connsiteY72" fmla="*/ 118442 h 338899"/>
                <a:gd name="connsiteX73" fmla="*/ 594221 w 941008"/>
                <a:gd name="connsiteY73" fmla="*/ 118442 h 338899"/>
                <a:gd name="connsiteX74" fmla="*/ 594919 w 941008"/>
                <a:gd name="connsiteY74" fmla="*/ 160402 h 338899"/>
                <a:gd name="connsiteX75" fmla="*/ 594221 w 941008"/>
                <a:gd name="connsiteY75" fmla="*/ 161106 h 338899"/>
                <a:gd name="connsiteX76" fmla="*/ 548034 w 941008"/>
                <a:gd name="connsiteY76" fmla="*/ 161106 h 338899"/>
                <a:gd name="connsiteX77" fmla="*/ 533314 w 941008"/>
                <a:gd name="connsiteY77" fmla="*/ 263628 h 338899"/>
                <a:gd name="connsiteX78" fmla="*/ 548034 w 941008"/>
                <a:gd name="connsiteY78" fmla="*/ 250893 h 338899"/>
                <a:gd name="connsiteX79" fmla="*/ 574934 w 941008"/>
                <a:gd name="connsiteY79" fmla="*/ 254077 h 338899"/>
                <a:gd name="connsiteX80" fmla="*/ 602342 w 941008"/>
                <a:gd name="connsiteY80" fmla="*/ 261845 h 338899"/>
                <a:gd name="connsiteX81" fmla="*/ 609194 w 941008"/>
                <a:gd name="connsiteY81" fmla="*/ 277765 h 338899"/>
                <a:gd name="connsiteX82" fmla="*/ 598536 w 941008"/>
                <a:gd name="connsiteY82" fmla="*/ 296486 h 338899"/>
                <a:gd name="connsiteX83" fmla="*/ 571000 w 941008"/>
                <a:gd name="connsiteY83" fmla="*/ 303364 h 338899"/>
                <a:gd name="connsiteX84" fmla="*/ 541182 w 941008"/>
                <a:gd name="connsiteY84" fmla="*/ 296741 h 338899"/>
                <a:gd name="connsiteX85" fmla="*/ 528493 w 941008"/>
                <a:gd name="connsiteY85" fmla="*/ 277128 h 338899"/>
                <a:gd name="connsiteX86" fmla="*/ 533695 w 941008"/>
                <a:gd name="connsiteY86" fmla="*/ 263628 h 338899"/>
                <a:gd name="connsiteX87" fmla="*/ 731642 w 941008"/>
                <a:gd name="connsiteY87" fmla="*/ 255860 h 338899"/>
                <a:gd name="connsiteX88" fmla="*/ 731642 w 941008"/>
                <a:gd name="connsiteY88" fmla="*/ 165564 h 338899"/>
                <a:gd name="connsiteX89" fmla="*/ 744331 w 941008"/>
                <a:gd name="connsiteY89" fmla="*/ 127357 h 338899"/>
                <a:gd name="connsiteX90" fmla="*/ 776434 w 941008"/>
                <a:gd name="connsiteY90" fmla="*/ 113857 h 338899"/>
                <a:gd name="connsiteX91" fmla="*/ 804857 w 941008"/>
                <a:gd name="connsiteY91" fmla="*/ 126593 h 338899"/>
                <a:gd name="connsiteX92" fmla="*/ 813866 w 941008"/>
                <a:gd name="connsiteY92" fmla="*/ 161361 h 338899"/>
                <a:gd name="connsiteX93" fmla="*/ 813866 w 941008"/>
                <a:gd name="connsiteY93" fmla="*/ 256496 h 338899"/>
                <a:gd name="connsiteX94" fmla="*/ 858785 w 941008"/>
                <a:gd name="connsiteY94" fmla="*/ 256496 h 338899"/>
                <a:gd name="connsiteX95" fmla="*/ 858785 w 941008"/>
                <a:gd name="connsiteY95" fmla="*/ 156394 h 338899"/>
                <a:gd name="connsiteX96" fmla="*/ 841020 w 941008"/>
                <a:gd name="connsiteY96" fmla="*/ 96154 h 338899"/>
                <a:gd name="connsiteX97" fmla="*/ 790265 w 941008"/>
                <a:gd name="connsiteY97" fmla="*/ 75523 h 338899"/>
                <a:gd name="connsiteX98" fmla="*/ 755878 w 941008"/>
                <a:gd name="connsiteY98" fmla="*/ 83801 h 338899"/>
                <a:gd name="connsiteX99" fmla="*/ 732023 w 941008"/>
                <a:gd name="connsiteY99" fmla="*/ 106725 h 338899"/>
                <a:gd name="connsiteX100" fmla="*/ 732023 w 941008"/>
                <a:gd name="connsiteY100" fmla="*/ 0 h 338899"/>
                <a:gd name="connsiteX101" fmla="*/ 686723 w 941008"/>
                <a:gd name="connsiteY101" fmla="*/ 0 h 338899"/>
                <a:gd name="connsiteX102" fmla="*/ 686723 w 941008"/>
                <a:gd name="connsiteY102" fmla="*/ 255860 h 338899"/>
                <a:gd name="connsiteX103" fmla="*/ 906749 w 941008"/>
                <a:gd name="connsiteY103" fmla="*/ 296996 h 338899"/>
                <a:gd name="connsiteX104" fmla="*/ 941009 w 941008"/>
                <a:gd name="connsiteY104" fmla="*/ 208610 h 338899"/>
                <a:gd name="connsiteX105" fmla="*/ 897105 w 941008"/>
                <a:gd name="connsiteY105" fmla="*/ 208610 h 338899"/>
                <a:gd name="connsiteX106" fmla="*/ 877945 w 941008"/>
                <a:gd name="connsiteY106" fmla="*/ 296996 h 33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41008" h="338899">
                  <a:moveTo>
                    <a:pt x="45299" y="0"/>
                  </a:moveTo>
                  <a:lnTo>
                    <a:pt x="0" y="0"/>
                  </a:lnTo>
                  <a:lnTo>
                    <a:pt x="0" y="255860"/>
                  </a:lnTo>
                  <a:lnTo>
                    <a:pt x="45299" y="255860"/>
                  </a:lnTo>
                  <a:close/>
                  <a:moveTo>
                    <a:pt x="194140" y="251020"/>
                  </a:moveTo>
                  <a:cubicBezTo>
                    <a:pt x="202819" y="245576"/>
                    <a:pt x="210433" y="238584"/>
                    <a:pt x="216600" y="230388"/>
                  </a:cubicBezTo>
                  <a:lnTo>
                    <a:pt x="219391" y="255860"/>
                  </a:lnTo>
                  <a:lnTo>
                    <a:pt x="261772" y="255860"/>
                  </a:lnTo>
                  <a:lnTo>
                    <a:pt x="261772" y="79725"/>
                  </a:lnTo>
                  <a:lnTo>
                    <a:pt x="219011" y="79725"/>
                  </a:lnTo>
                  <a:lnTo>
                    <a:pt x="216600" y="103923"/>
                  </a:lnTo>
                  <a:cubicBezTo>
                    <a:pt x="210483" y="94994"/>
                    <a:pt x="202185" y="87800"/>
                    <a:pt x="192491" y="83037"/>
                  </a:cubicBezTo>
                  <a:cubicBezTo>
                    <a:pt x="181692" y="77832"/>
                    <a:pt x="169828" y="75258"/>
                    <a:pt x="157850" y="75523"/>
                  </a:cubicBezTo>
                  <a:cubicBezTo>
                    <a:pt x="142281" y="75281"/>
                    <a:pt x="126952" y="79381"/>
                    <a:pt x="113566" y="87367"/>
                  </a:cubicBezTo>
                  <a:cubicBezTo>
                    <a:pt x="100636" y="95374"/>
                    <a:pt x="90041" y="106664"/>
                    <a:pt x="82858" y="120097"/>
                  </a:cubicBezTo>
                  <a:cubicBezTo>
                    <a:pt x="75156" y="134673"/>
                    <a:pt x="71261" y="150976"/>
                    <a:pt x="71565" y="167474"/>
                  </a:cubicBezTo>
                  <a:cubicBezTo>
                    <a:pt x="71299" y="184010"/>
                    <a:pt x="75182" y="200347"/>
                    <a:pt x="82858" y="214978"/>
                  </a:cubicBezTo>
                  <a:cubicBezTo>
                    <a:pt x="90002" y="228509"/>
                    <a:pt x="100598" y="239892"/>
                    <a:pt x="113566" y="247964"/>
                  </a:cubicBezTo>
                  <a:cubicBezTo>
                    <a:pt x="126813" y="256370"/>
                    <a:pt x="142179" y="260790"/>
                    <a:pt x="157850" y="260699"/>
                  </a:cubicBezTo>
                  <a:cubicBezTo>
                    <a:pt x="170590" y="261046"/>
                    <a:pt x="183164" y="257779"/>
                    <a:pt x="194140" y="251275"/>
                  </a:cubicBezTo>
                  <a:close/>
                  <a:moveTo>
                    <a:pt x="131711" y="205172"/>
                  </a:moveTo>
                  <a:cubicBezTo>
                    <a:pt x="122029" y="194880"/>
                    <a:pt x="116916" y="181103"/>
                    <a:pt x="117499" y="166965"/>
                  </a:cubicBezTo>
                  <a:cubicBezTo>
                    <a:pt x="116801" y="152810"/>
                    <a:pt x="121940" y="138993"/>
                    <a:pt x="131711" y="128758"/>
                  </a:cubicBezTo>
                  <a:cubicBezTo>
                    <a:pt x="151505" y="109006"/>
                    <a:pt x="183482" y="109006"/>
                    <a:pt x="203276" y="128758"/>
                  </a:cubicBezTo>
                  <a:cubicBezTo>
                    <a:pt x="221865" y="150475"/>
                    <a:pt x="221865" y="182563"/>
                    <a:pt x="203276" y="204280"/>
                  </a:cubicBezTo>
                  <a:cubicBezTo>
                    <a:pt x="183482" y="224032"/>
                    <a:pt x="151505" y="224032"/>
                    <a:pt x="131711" y="204280"/>
                  </a:cubicBezTo>
                  <a:close/>
                  <a:moveTo>
                    <a:pt x="417465" y="79471"/>
                  </a:moveTo>
                  <a:lnTo>
                    <a:pt x="417465" y="170658"/>
                  </a:lnTo>
                  <a:cubicBezTo>
                    <a:pt x="418378" y="184571"/>
                    <a:pt x="413823" y="198288"/>
                    <a:pt x="404776" y="208865"/>
                  </a:cubicBezTo>
                  <a:cubicBezTo>
                    <a:pt x="396883" y="217788"/>
                    <a:pt x="385451" y="222733"/>
                    <a:pt x="373561" y="222365"/>
                  </a:cubicBezTo>
                  <a:cubicBezTo>
                    <a:pt x="362598" y="223301"/>
                    <a:pt x="351889" y="218780"/>
                    <a:pt x="344884" y="210266"/>
                  </a:cubicBezTo>
                  <a:cubicBezTo>
                    <a:pt x="338147" y="199983"/>
                    <a:pt x="334949" y="187776"/>
                    <a:pt x="335748" y="175498"/>
                  </a:cubicBezTo>
                  <a:lnTo>
                    <a:pt x="335748" y="79725"/>
                  </a:lnTo>
                  <a:lnTo>
                    <a:pt x="290449" y="79725"/>
                  </a:lnTo>
                  <a:lnTo>
                    <a:pt x="290449" y="179191"/>
                  </a:lnTo>
                  <a:cubicBezTo>
                    <a:pt x="288926" y="200844"/>
                    <a:pt x="295334" y="222309"/>
                    <a:pt x="308467" y="239558"/>
                  </a:cubicBezTo>
                  <a:cubicBezTo>
                    <a:pt x="321486" y="253663"/>
                    <a:pt x="340101" y="261185"/>
                    <a:pt x="359223" y="260062"/>
                  </a:cubicBezTo>
                  <a:cubicBezTo>
                    <a:pt x="372013" y="260425"/>
                    <a:pt x="384651" y="257253"/>
                    <a:pt x="395767" y="250893"/>
                  </a:cubicBezTo>
                  <a:cubicBezTo>
                    <a:pt x="405842" y="244812"/>
                    <a:pt x="413988" y="235977"/>
                    <a:pt x="419241" y="225421"/>
                  </a:cubicBezTo>
                  <a:lnTo>
                    <a:pt x="422794" y="255223"/>
                  </a:lnTo>
                  <a:lnTo>
                    <a:pt x="462764" y="255223"/>
                  </a:lnTo>
                  <a:lnTo>
                    <a:pt x="462764" y="79725"/>
                  </a:lnTo>
                  <a:close/>
                  <a:moveTo>
                    <a:pt x="609701" y="194092"/>
                  </a:moveTo>
                  <a:cubicBezTo>
                    <a:pt x="619954" y="188964"/>
                    <a:pt x="628507" y="180956"/>
                    <a:pt x="634318" y="171040"/>
                  </a:cubicBezTo>
                  <a:cubicBezTo>
                    <a:pt x="640028" y="161282"/>
                    <a:pt x="642972" y="150137"/>
                    <a:pt x="642820" y="138819"/>
                  </a:cubicBezTo>
                  <a:cubicBezTo>
                    <a:pt x="642934" y="128448"/>
                    <a:pt x="640497" y="118210"/>
                    <a:pt x="635714" y="109017"/>
                  </a:cubicBezTo>
                  <a:lnTo>
                    <a:pt x="665787" y="106852"/>
                  </a:lnTo>
                  <a:lnTo>
                    <a:pt x="665787" y="79725"/>
                  </a:lnTo>
                  <a:lnTo>
                    <a:pt x="598789" y="79725"/>
                  </a:lnTo>
                  <a:cubicBezTo>
                    <a:pt x="589894" y="76859"/>
                    <a:pt x="580593" y="75440"/>
                    <a:pt x="571254" y="75523"/>
                  </a:cubicBezTo>
                  <a:cubicBezTo>
                    <a:pt x="558058" y="75195"/>
                    <a:pt x="544988" y="78124"/>
                    <a:pt x="533188" y="84055"/>
                  </a:cubicBezTo>
                  <a:cubicBezTo>
                    <a:pt x="512251" y="94722"/>
                    <a:pt x="499308" y="116536"/>
                    <a:pt x="499943" y="140092"/>
                  </a:cubicBezTo>
                  <a:cubicBezTo>
                    <a:pt x="499473" y="157902"/>
                    <a:pt x="507023" y="174974"/>
                    <a:pt x="520499" y="186578"/>
                  </a:cubicBezTo>
                  <a:lnTo>
                    <a:pt x="489665" y="219181"/>
                  </a:lnTo>
                  <a:lnTo>
                    <a:pt x="489665" y="227332"/>
                  </a:lnTo>
                  <a:cubicBezTo>
                    <a:pt x="492444" y="230095"/>
                    <a:pt x="495463" y="232609"/>
                    <a:pt x="498674" y="234846"/>
                  </a:cubicBezTo>
                  <a:cubicBezTo>
                    <a:pt x="502709" y="237455"/>
                    <a:pt x="506947" y="239713"/>
                    <a:pt x="511363" y="241596"/>
                  </a:cubicBezTo>
                  <a:cubicBezTo>
                    <a:pt x="497418" y="250683"/>
                    <a:pt x="488789" y="266051"/>
                    <a:pt x="488269" y="282732"/>
                  </a:cubicBezTo>
                  <a:cubicBezTo>
                    <a:pt x="487495" y="299982"/>
                    <a:pt x="496415" y="316215"/>
                    <a:pt x="511363" y="324760"/>
                  </a:cubicBezTo>
                  <a:cubicBezTo>
                    <a:pt x="529825" y="334929"/>
                    <a:pt x="550724" y="339778"/>
                    <a:pt x="571762" y="338769"/>
                  </a:cubicBezTo>
                  <a:cubicBezTo>
                    <a:pt x="587319" y="339382"/>
                    <a:pt x="602811" y="336419"/>
                    <a:pt x="617061" y="330109"/>
                  </a:cubicBezTo>
                  <a:cubicBezTo>
                    <a:pt x="627796" y="325287"/>
                    <a:pt x="636894" y="317404"/>
                    <a:pt x="643200" y="307439"/>
                  </a:cubicBezTo>
                  <a:cubicBezTo>
                    <a:pt x="648758" y="298545"/>
                    <a:pt x="651702" y="288262"/>
                    <a:pt x="651702" y="277765"/>
                  </a:cubicBezTo>
                  <a:cubicBezTo>
                    <a:pt x="652374" y="263548"/>
                    <a:pt x="646525" y="249805"/>
                    <a:pt x="635841" y="240450"/>
                  </a:cubicBezTo>
                  <a:cubicBezTo>
                    <a:pt x="620906" y="230034"/>
                    <a:pt x="603268" y="224234"/>
                    <a:pt x="585085" y="223766"/>
                  </a:cubicBezTo>
                  <a:cubicBezTo>
                    <a:pt x="569732" y="222365"/>
                    <a:pt x="558692" y="220964"/>
                    <a:pt x="551840" y="219563"/>
                  </a:cubicBezTo>
                  <a:cubicBezTo>
                    <a:pt x="546206" y="218557"/>
                    <a:pt x="540738" y="216756"/>
                    <a:pt x="535599" y="214214"/>
                  </a:cubicBezTo>
                  <a:lnTo>
                    <a:pt x="548287" y="201478"/>
                  </a:lnTo>
                  <a:cubicBezTo>
                    <a:pt x="556040" y="203418"/>
                    <a:pt x="564022" y="204360"/>
                    <a:pt x="572016" y="204280"/>
                  </a:cubicBezTo>
                  <a:cubicBezTo>
                    <a:pt x="585174" y="204283"/>
                    <a:pt x="598129" y="201001"/>
                    <a:pt x="609701" y="194728"/>
                  </a:cubicBezTo>
                  <a:close/>
                  <a:moveTo>
                    <a:pt x="548034" y="161106"/>
                  </a:moveTo>
                  <a:cubicBezTo>
                    <a:pt x="536296" y="149513"/>
                    <a:pt x="536144" y="130564"/>
                    <a:pt x="547691" y="118782"/>
                  </a:cubicBezTo>
                  <a:cubicBezTo>
                    <a:pt x="547805" y="118667"/>
                    <a:pt x="547919" y="118554"/>
                    <a:pt x="548034" y="118442"/>
                  </a:cubicBezTo>
                  <a:cubicBezTo>
                    <a:pt x="561877" y="108610"/>
                    <a:pt x="580378" y="108610"/>
                    <a:pt x="594221" y="118442"/>
                  </a:cubicBezTo>
                  <a:cubicBezTo>
                    <a:pt x="605958" y="129834"/>
                    <a:pt x="606276" y="148620"/>
                    <a:pt x="594919" y="160402"/>
                  </a:cubicBezTo>
                  <a:cubicBezTo>
                    <a:pt x="594691" y="160640"/>
                    <a:pt x="594462" y="160876"/>
                    <a:pt x="594221" y="161106"/>
                  </a:cubicBezTo>
                  <a:cubicBezTo>
                    <a:pt x="580378" y="170938"/>
                    <a:pt x="561877" y="170938"/>
                    <a:pt x="548034" y="161106"/>
                  </a:cubicBezTo>
                  <a:close/>
                  <a:moveTo>
                    <a:pt x="533314" y="263628"/>
                  </a:moveTo>
                  <a:cubicBezTo>
                    <a:pt x="537096" y="258225"/>
                    <a:pt x="542146" y="253849"/>
                    <a:pt x="548034" y="250893"/>
                  </a:cubicBezTo>
                  <a:cubicBezTo>
                    <a:pt x="556281" y="252294"/>
                    <a:pt x="565290" y="253313"/>
                    <a:pt x="574934" y="254077"/>
                  </a:cubicBezTo>
                  <a:cubicBezTo>
                    <a:pt x="584654" y="253730"/>
                    <a:pt x="594234" y="256447"/>
                    <a:pt x="602342" y="261845"/>
                  </a:cubicBezTo>
                  <a:cubicBezTo>
                    <a:pt x="606834" y="265894"/>
                    <a:pt x="609334" y="271709"/>
                    <a:pt x="609194" y="277765"/>
                  </a:cubicBezTo>
                  <a:cubicBezTo>
                    <a:pt x="609258" y="285478"/>
                    <a:pt x="605184" y="292630"/>
                    <a:pt x="598536" y="296486"/>
                  </a:cubicBezTo>
                  <a:cubicBezTo>
                    <a:pt x="590212" y="301414"/>
                    <a:pt x="580644" y="303803"/>
                    <a:pt x="571000" y="303364"/>
                  </a:cubicBezTo>
                  <a:cubicBezTo>
                    <a:pt x="560659" y="303717"/>
                    <a:pt x="550406" y="301439"/>
                    <a:pt x="541182" y="296741"/>
                  </a:cubicBezTo>
                  <a:cubicBezTo>
                    <a:pt x="533378" y="293388"/>
                    <a:pt x="528379" y="285642"/>
                    <a:pt x="528493" y="277128"/>
                  </a:cubicBezTo>
                  <a:cubicBezTo>
                    <a:pt x="528886" y="272219"/>
                    <a:pt x="530701" y="267529"/>
                    <a:pt x="533695" y="263628"/>
                  </a:cubicBezTo>
                  <a:close/>
                  <a:moveTo>
                    <a:pt x="731642" y="255860"/>
                  </a:moveTo>
                  <a:lnTo>
                    <a:pt x="731642" y="165564"/>
                  </a:lnTo>
                  <a:cubicBezTo>
                    <a:pt x="730690" y="151649"/>
                    <a:pt x="735258" y="137920"/>
                    <a:pt x="744331" y="127357"/>
                  </a:cubicBezTo>
                  <a:cubicBezTo>
                    <a:pt x="752515" y="118308"/>
                    <a:pt x="764265" y="113364"/>
                    <a:pt x="776434" y="113857"/>
                  </a:cubicBezTo>
                  <a:cubicBezTo>
                    <a:pt x="787422" y="113113"/>
                    <a:pt x="798068" y="117883"/>
                    <a:pt x="804857" y="126593"/>
                  </a:cubicBezTo>
                  <a:cubicBezTo>
                    <a:pt x="811544" y="136891"/>
                    <a:pt x="814703" y="149097"/>
                    <a:pt x="813866" y="161361"/>
                  </a:cubicBezTo>
                  <a:lnTo>
                    <a:pt x="813866" y="256496"/>
                  </a:lnTo>
                  <a:lnTo>
                    <a:pt x="858785" y="256496"/>
                  </a:lnTo>
                  <a:lnTo>
                    <a:pt x="858785" y="156394"/>
                  </a:lnTo>
                  <a:cubicBezTo>
                    <a:pt x="860346" y="134816"/>
                    <a:pt x="854026" y="113406"/>
                    <a:pt x="841020" y="96154"/>
                  </a:cubicBezTo>
                  <a:cubicBezTo>
                    <a:pt x="828078" y="81926"/>
                    <a:pt x="809425" y="74341"/>
                    <a:pt x="790265" y="75523"/>
                  </a:cubicBezTo>
                  <a:cubicBezTo>
                    <a:pt x="778286" y="75312"/>
                    <a:pt x="766460" y="78161"/>
                    <a:pt x="755878" y="83801"/>
                  </a:cubicBezTo>
                  <a:cubicBezTo>
                    <a:pt x="746044" y="89194"/>
                    <a:pt x="737821" y="97104"/>
                    <a:pt x="732023" y="106725"/>
                  </a:cubicBezTo>
                  <a:lnTo>
                    <a:pt x="732023" y="0"/>
                  </a:lnTo>
                  <a:lnTo>
                    <a:pt x="686723" y="0"/>
                  </a:lnTo>
                  <a:lnTo>
                    <a:pt x="686723" y="255860"/>
                  </a:lnTo>
                  <a:close/>
                  <a:moveTo>
                    <a:pt x="906749" y="296996"/>
                  </a:moveTo>
                  <a:lnTo>
                    <a:pt x="941009" y="208610"/>
                  </a:lnTo>
                  <a:lnTo>
                    <a:pt x="897105" y="208610"/>
                  </a:lnTo>
                  <a:lnTo>
                    <a:pt x="877945" y="296996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121D38-0A42-4EC5-8272-C726D82A045B}"/>
                </a:ext>
              </a:extLst>
            </p:cNvPr>
            <p:cNvSpPr/>
            <p:nvPr/>
          </p:nvSpPr>
          <p:spPr>
            <a:xfrm>
              <a:off x="3170240" y="1359298"/>
              <a:ext cx="512257" cy="259824"/>
            </a:xfrm>
            <a:custGeom>
              <a:avLst/>
              <a:gdLst>
                <a:gd name="connsiteX0" fmla="*/ 45299 w 512257"/>
                <a:gd name="connsiteY0" fmla="*/ 2 h 259824"/>
                <a:gd name="connsiteX1" fmla="*/ 0 w 512257"/>
                <a:gd name="connsiteY1" fmla="*/ 2 h 259824"/>
                <a:gd name="connsiteX2" fmla="*/ 0 w 512257"/>
                <a:gd name="connsiteY2" fmla="*/ 255480 h 259824"/>
                <a:gd name="connsiteX3" fmla="*/ 45299 w 512257"/>
                <a:gd name="connsiteY3" fmla="*/ 255480 h 259824"/>
                <a:gd name="connsiteX4" fmla="*/ 122702 w 512257"/>
                <a:gd name="connsiteY4" fmla="*/ 44704 h 259824"/>
                <a:gd name="connsiteX5" fmla="*/ 130696 w 512257"/>
                <a:gd name="connsiteY5" fmla="*/ 25855 h 259824"/>
                <a:gd name="connsiteX6" fmla="*/ 122702 w 512257"/>
                <a:gd name="connsiteY6" fmla="*/ 7261 h 259824"/>
                <a:gd name="connsiteX7" fmla="*/ 82097 w 512257"/>
                <a:gd name="connsiteY7" fmla="*/ 7261 h 259824"/>
                <a:gd name="connsiteX8" fmla="*/ 74103 w 512257"/>
                <a:gd name="connsiteY8" fmla="*/ 25855 h 259824"/>
                <a:gd name="connsiteX9" fmla="*/ 82097 w 512257"/>
                <a:gd name="connsiteY9" fmla="*/ 44704 h 259824"/>
                <a:gd name="connsiteX10" fmla="*/ 122702 w 512257"/>
                <a:gd name="connsiteY10" fmla="*/ 44704 h 259824"/>
                <a:gd name="connsiteX11" fmla="*/ 124986 w 512257"/>
                <a:gd name="connsiteY11" fmla="*/ 79473 h 259824"/>
                <a:gd name="connsiteX12" fmla="*/ 79813 w 512257"/>
                <a:gd name="connsiteY12" fmla="*/ 79473 h 259824"/>
                <a:gd name="connsiteX13" fmla="*/ 79813 w 512257"/>
                <a:gd name="connsiteY13" fmla="*/ 255480 h 259824"/>
                <a:gd name="connsiteX14" fmla="*/ 124986 w 512257"/>
                <a:gd name="connsiteY14" fmla="*/ 255480 h 259824"/>
                <a:gd name="connsiteX15" fmla="*/ 264564 w 512257"/>
                <a:gd name="connsiteY15" fmla="*/ 255480 h 259824"/>
                <a:gd name="connsiteX16" fmla="*/ 329277 w 512257"/>
                <a:gd name="connsiteY16" fmla="*/ 79473 h 259824"/>
                <a:gd name="connsiteX17" fmla="*/ 281567 w 512257"/>
                <a:gd name="connsiteY17" fmla="*/ 79473 h 259824"/>
                <a:gd name="connsiteX18" fmla="*/ 237029 w 512257"/>
                <a:gd name="connsiteY18" fmla="*/ 212560 h 259824"/>
                <a:gd name="connsiteX19" fmla="*/ 192744 w 512257"/>
                <a:gd name="connsiteY19" fmla="*/ 79473 h 259824"/>
                <a:gd name="connsiteX20" fmla="*/ 145288 w 512257"/>
                <a:gd name="connsiteY20" fmla="*/ 79473 h 259824"/>
                <a:gd name="connsiteX21" fmla="*/ 209747 w 512257"/>
                <a:gd name="connsiteY21" fmla="*/ 255480 h 259824"/>
                <a:gd name="connsiteX22" fmla="*/ 462891 w 512257"/>
                <a:gd name="connsiteY22" fmla="*/ 252041 h 259824"/>
                <a:gd name="connsiteX23" fmla="*/ 491187 w 512257"/>
                <a:gd name="connsiteY23" fmla="*/ 230518 h 259824"/>
                <a:gd name="connsiteX24" fmla="*/ 507683 w 512257"/>
                <a:gd name="connsiteY24" fmla="*/ 200207 h 259824"/>
                <a:gd name="connsiteX25" fmla="*/ 461622 w 512257"/>
                <a:gd name="connsiteY25" fmla="*/ 200207 h 259824"/>
                <a:gd name="connsiteX26" fmla="*/ 447664 w 512257"/>
                <a:gd name="connsiteY26" fmla="*/ 216381 h 259824"/>
                <a:gd name="connsiteX27" fmla="*/ 424571 w 512257"/>
                <a:gd name="connsiteY27" fmla="*/ 222494 h 259824"/>
                <a:gd name="connsiteX28" fmla="*/ 393229 w 512257"/>
                <a:gd name="connsiteY28" fmla="*/ 210777 h 259824"/>
                <a:gd name="connsiteX29" fmla="*/ 378891 w 512257"/>
                <a:gd name="connsiteY29" fmla="*/ 178556 h 259824"/>
                <a:gd name="connsiteX30" fmla="*/ 512251 w 512257"/>
                <a:gd name="connsiteY30" fmla="*/ 178556 h 259824"/>
                <a:gd name="connsiteX31" fmla="*/ 512251 w 512257"/>
                <a:gd name="connsiteY31" fmla="*/ 169641 h 259824"/>
                <a:gd name="connsiteX32" fmla="*/ 512251 w 512257"/>
                <a:gd name="connsiteY32" fmla="*/ 161490 h 259824"/>
                <a:gd name="connsiteX33" fmla="*/ 501212 w 512257"/>
                <a:gd name="connsiteY33" fmla="*/ 117680 h 259824"/>
                <a:gd name="connsiteX34" fmla="*/ 470251 w 512257"/>
                <a:gd name="connsiteY34" fmla="*/ 86604 h 259824"/>
                <a:gd name="connsiteX35" fmla="*/ 424571 w 512257"/>
                <a:gd name="connsiteY35" fmla="*/ 75270 h 259824"/>
                <a:gd name="connsiteX36" fmla="*/ 376733 w 512257"/>
                <a:gd name="connsiteY36" fmla="*/ 87114 h 259824"/>
                <a:gd name="connsiteX37" fmla="*/ 345011 w 512257"/>
                <a:gd name="connsiteY37" fmla="*/ 120354 h 259824"/>
                <a:gd name="connsiteX38" fmla="*/ 333464 w 512257"/>
                <a:gd name="connsiteY38" fmla="*/ 168877 h 259824"/>
                <a:gd name="connsiteX39" fmla="*/ 345138 w 512257"/>
                <a:gd name="connsiteY39" fmla="*/ 216508 h 259824"/>
                <a:gd name="connsiteX40" fmla="*/ 377368 w 512257"/>
                <a:gd name="connsiteY40" fmla="*/ 248475 h 259824"/>
                <a:gd name="connsiteX41" fmla="*/ 424317 w 512257"/>
                <a:gd name="connsiteY41" fmla="*/ 259810 h 259824"/>
                <a:gd name="connsiteX42" fmla="*/ 462384 w 512257"/>
                <a:gd name="connsiteY42" fmla="*/ 252041 h 259824"/>
                <a:gd name="connsiteX43" fmla="*/ 454263 w 512257"/>
                <a:gd name="connsiteY43" fmla="*/ 122392 h 259824"/>
                <a:gd name="connsiteX44" fmla="*/ 466952 w 512257"/>
                <a:gd name="connsiteY44" fmla="*/ 150156 h 259824"/>
                <a:gd name="connsiteX45" fmla="*/ 379652 w 512257"/>
                <a:gd name="connsiteY45" fmla="*/ 150156 h 259824"/>
                <a:gd name="connsiteX46" fmla="*/ 395767 w 512257"/>
                <a:gd name="connsiteY46" fmla="*/ 121500 h 259824"/>
                <a:gd name="connsiteX47" fmla="*/ 425078 w 512257"/>
                <a:gd name="connsiteY47" fmla="*/ 112203 h 259824"/>
                <a:gd name="connsiteX48" fmla="*/ 453755 w 512257"/>
                <a:gd name="connsiteY48" fmla="*/ 122392 h 25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12257" h="259824">
                  <a:moveTo>
                    <a:pt x="45299" y="2"/>
                  </a:moveTo>
                  <a:lnTo>
                    <a:pt x="0" y="2"/>
                  </a:lnTo>
                  <a:lnTo>
                    <a:pt x="0" y="255480"/>
                  </a:lnTo>
                  <a:lnTo>
                    <a:pt x="45299" y="255480"/>
                  </a:lnTo>
                  <a:close/>
                  <a:moveTo>
                    <a:pt x="122702" y="44704"/>
                  </a:moveTo>
                  <a:cubicBezTo>
                    <a:pt x="127968" y="39889"/>
                    <a:pt x="130886" y="33006"/>
                    <a:pt x="130696" y="25855"/>
                  </a:cubicBezTo>
                  <a:cubicBezTo>
                    <a:pt x="130886" y="18779"/>
                    <a:pt x="127955" y="11979"/>
                    <a:pt x="122702" y="7261"/>
                  </a:cubicBezTo>
                  <a:cubicBezTo>
                    <a:pt x="110888" y="-2420"/>
                    <a:pt x="93911" y="-2420"/>
                    <a:pt x="82097" y="7261"/>
                  </a:cubicBezTo>
                  <a:cubicBezTo>
                    <a:pt x="76844" y="11979"/>
                    <a:pt x="73913" y="18779"/>
                    <a:pt x="74103" y="25855"/>
                  </a:cubicBezTo>
                  <a:cubicBezTo>
                    <a:pt x="73913" y="33006"/>
                    <a:pt x="76831" y="39889"/>
                    <a:pt x="82097" y="44704"/>
                  </a:cubicBezTo>
                  <a:cubicBezTo>
                    <a:pt x="93784" y="54747"/>
                    <a:pt x="111015" y="54747"/>
                    <a:pt x="122702" y="44704"/>
                  </a:cubicBezTo>
                  <a:close/>
                  <a:moveTo>
                    <a:pt x="124986" y="79473"/>
                  </a:moveTo>
                  <a:lnTo>
                    <a:pt x="79813" y="79473"/>
                  </a:lnTo>
                  <a:lnTo>
                    <a:pt x="79813" y="255480"/>
                  </a:lnTo>
                  <a:lnTo>
                    <a:pt x="124986" y="255480"/>
                  </a:lnTo>
                  <a:close/>
                  <a:moveTo>
                    <a:pt x="264564" y="255480"/>
                  </a:moveTo>
                  <a:lnTo>
                    <a:pt x="329277" y="79473"/>
                  </a:lnTo>
                  <a:lnTo>
                    <a:pt x="281567" y="79473"/>
                  </a:lnTo>
                  <a:lnTo>
                    <a:pt x="237029" y="212560"/>
                  </a:lnTo>
                  <a:lnTo>
                    <a:pt x="192744" y="79473"/>
                  </a:lnTo>
                  <a:lnTo>
                    <a:pt x="145288" y="79473"/>
                  </a:lnTo>
                  <a:lnTo>
                    <a:pt x="209747" y="255480"/>
                  </a:lnTo>
                  <a:close/>
                  <a:moveTo>
                    <a:pt x="462891" y="252041"/>
                  </a:moveTo>
                  <a:cubicBezTo>
                    <a:pt x="473803" y="247068"/>
                    <a:pt x="483472" y="239714"/>
                    <a:pt x="491187" y="230518"/>
                  </a:cubicBezTo>
                  <a:cubicBezTo>
                    <a:pt x="498686" y="221650"/>
                    <a:pt x="504308" y="211335"/>
                    <a:pt x="507683" y="200207"/>
                  </a:cubicBezTo>
                  <a:lnTo>
                    <a:pt x="461622" y="200207"/>
                  </a:lnTo>
                  <a:cubicBezTo>
                    <a:pt x="458564" y="206800"/>
                    <a:pt x="453730" y="212402"/>
                    <a:pt x="447664" y="216381"/>
                  </a:cubicBezTo>
                  <a:cubicBezTo>
                    <a:pt x="440724" y="220646"/>
                    <a:pt x="432704" y="222772"/>
                    <a:pt x="424571" y="222494"/>
                  </a:cubicBezTo>
                  <a:cubicBezTo>
                    <a:pt x="413011" y="222810"/>
                    <a:pt x="401769" y="218610"/>
                    <a:pt x="393229" y="210777"/>
                  </a:cubicBezTo>
                  <a:cubicBezTo>
                    <a:pt x="384372" y="202379"/>
                    <a:pt x="379208" y="190784"/>
                    <a:pt x="378891" y="178556"/>
                  </a:cubicBezTo>
                  <a:lnTo>
                    <a:pt x="512251" y="178556"/>
                  </a:lnTo>
                  <a:cubicBezTo>
                    <a:pt x="512251" y="175500"/>
                    <a:pt x="512251" y="172443"/>
                    <a:pt x="512251" y="169641"/>
                  </a:cubicBezTo>
                  <a:cubicBezTo>
                    <a:pt x="512251" y="166839"/>
                    <a:pt x="512251" y="164037"/>
                    <a:pt x="512251" y="161490"/>
                  </a:cubicBezTo>
                  <a:cubicBezTo>
                    <a:pt x="512441" y="146170"/>
                    <a:pt x="508635" y="131067"/>
                    <a:pt x="501212" y="117680"/>
                  </a:cubicBezTo>
                  <a:cubicBezTo>
                    <a:pt x="493915" y="104679"/>
                    <a:pt x="483206" y="93933"/>
                    <a:pt x="470251" y="86604"/>
                  </a:cubicBezTo>
                  <a:cubicBezTo>
                    <a:pt x="456305" y="78814"/>
                    <a:pt x="440533" y="74902"/>
                    <a:pt x="424571" y="75270"/>
                  </a:cubicBezTo>
                  <a:cubicBezTo>
                    <a:pt x="407859" y="74835"/>
                    <a:pt x="391326" y="78927"/>
                    <a:pt x="376733" y="87114"/>
                  </a:cubicBezTo>
                  <a:cubicBezTo>
                    <a:pt x="363245" y="94967"/>
                    <a:pt x="352244" y="106491"/>
                    <a:pt x="345011" y="120354"/>
                  </a:cubicBezTo>
                  <a:cubicBezTo>
                    <a:pt x="337106" y="135275"/>
                    <a:pt x="333122" y="151979"/>
                    <a:pt x="333464" y="168877"/>
                  </a:cubicBezTo>
                  <a:cubicBezTo>
                    <a:pt x="333134" y="185506"/>
                    <a:pt x="337157" y="201930"/>
                    <a:pt x="345138" y="216508"/>
                  </a:cubicBezTo>
                  <a:cubicBezTo>
                    <a:pt x="352675" y="229995"/>
                    <a:pt x="363841" y="241076"/>
                    <a:pt x="377368" y="248475"/>
                  </a:cubicBezTo>
                  <a:cubicBezTo>
                    <a:pt x="391808" y="256199"/>
                    <a:pt x="407961" y="260100"/>
                    <a:pt x="424317" y="259810"/>
                  </a:cubicBezTo>
                  <a:cubicBezTo>
                    <a:pt x="437412" y="259997"/>
                    <a:pt x="450392" y="257347"/>
                    <a:pt x="462384" y="252041"/>
                  </a:cubicBezTo>
                  <a:close/>
                  <a:moveTo>
                    <a:pt x="454263" y="122392"/>
                  </a:moveTo>
                  <a:cubicBezTo>
                    <a:pt x="462155" y="129473"/>
                    <a:pt x="466748" y="139533"/>
                    <a:pt x="466952" y="150156"/>
                  </a:cubicBezTo>
                  <a:lnTo>
                    <a:pt x="379652" y="150156"/>
                  </a:lnTo>
                  <a:cubicBezTo>
                    <a:pt x="381073" y="138853"/>
                    <a:pt x="386859" y="128561"/>
                    <a:pt x="395767" y="121500"/>
                  </a:cubicBezTo>
                  <a:cubicBezTo>
                    <a:pt x="404268" y="115283"/>
                    <a:pt x="414559" y="112019"/>
                    <a:pt x="425078" y="112203"/>
                  </a:cubicBezTo>
                  <a:cubicBezTo>
                    <a:pt x="435559" y="111932"/>
                    <a:pt x="445774" y="115562"/>
                    <a:pt x="453755" y="122392"/>
                  </a:cubicBez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233625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163E-3B08-44C2-9A2D-B1B8C2AE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538" y="1873938"/>
            <a:ext cx="8951912" cy="1438598"/>
          </a:xfrm>
        </p:spPr>
        <p:txBody>
          <a:bodyPr anchor="b"/>
          <a:lstStyle>
            <a:lvl1pPr marL="9525" algn="l" defTabSz="914400" rtl="0" eaLnBrk="1" latinLnBrk="0" hangingPunct="1">
              <a:lnSpc>
                <a:spcPct val="90000"/>
              </a:lnSpc>
              <a:spcBef>
                <a:spcPts val="694"/>
              </a:spcBef>
              <a:buNone/>
              <a:tabLst>
                <a:tab pos="1878806" algn="l"/>
              </a:tabLst>
              <a:defRPr lang="en-GB" sz="4050" b="1" kern="1200" spc="-3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19AF8-6B9E-4BDD-B39A-5C4A37538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5538" y="3429000"/>
            <a:ext cx="8951912" cy="1440000"/>
          </a:xfrm>
        </p:spPr>
        <p:txBody>
          <a:bodyPr/>
          <a:lstStyle>
            <a:lvl1pPr marL="9525" indent="0" algn="l" defTabSz="914400" rtl="0" eaLnBrk="1" latinLnBrk="0" hangingPunct="1">
              <a:lnSpc>
                <a:spcPct val="90000"/>
              </a:lnSpc>
              <a:spcBef>
                <a:spcPts val="390"/>
              </a:spcBef>
              <a:buNone/>
              <a:defRPr lang="en-US" sz="2550" b="0" kern="1200" spc="-11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DC5C-6773-452F-BA31-2C498F0F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133429-15E5-43EB-9809-5B6AA0546574}" type="datetime1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A2D7-A6D6-4FD8-9E90-D819FD9B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B396-5530-40F0-86D6-E58A6CF3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0F90C7-BE40-4E75-AA36-4CD40F6355F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1B798-DD8E-4901-A92A-15BCD7727E05}"/>
              </a:ext>
            </a:extLst>
          </p:cNvPr>
          <p:cNvGrpSpPr/>
          <p:nvPr userDrawn="1"/>
        </p:nvGrpSpPr>
        <p:grpSpPr>
          <a:xfrm>
            <a:off x="484188" y="350826"/>
            <a:ext cx="955675" cy="431800"/>
            <a:chOff x="470238" y="762054"/>
            <a:chExt cx="1891916" cy="854819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67ADBF-00F2-451D-B495-A7141FCD95C3}"/>
                </a:ext>
              </a:extLst>
            </p:cNvPr>
            <p:cNvSpPr/>
            <p:nvPr/>
          </p:nvSpPr>
          <p:spPr>
            <a:xfrm>
              <a:off x="1767221" y="1019330"/>
              <a:ext cx="594933" cy="597031"/>
            </a:xfrm>
            <a:custGeom>
              <a:avLst/>
              <a:gdLst>
                <a:gd name="connsiteX0" fmla="*/ 597328 w 793244"/>
                <a:gd name="connsiteY0" fmla="*/ 398053 h 796042"/>
                <a:gd name="connsiteX1" fmla="*/ 396717 w 793244"/>
                <a:gd name="connsiteY1" fmla="*/ 599405 h 796042"/>
                <a:gd name="connsiteX2" fmla="*/ 196105 w 793244"/>
                <a:gd name="connsiteY2" fmla="*/ 398053 h 796042"/>
                <a:gd name="connsiteX3" fmla="*/ 396717 w 793244"/>
                <a:gd name="connsiteY3" fmla="*/ 196702 h 796042"/>
                <a:gd name="connsiteX4" fmla="*/ 597328 w 793244"/>
                <a:gd name="connsiteY4" fmla="*/ 398053 h 796042"/>
                <a:gd name="connsiteX5" fmla="*/ 597328 w 793244"/>
                <a:gd name="connsiteY5" fmla="*/ 8979 h 796042"/>
                <a:gd name="connsiteX6" fmla="*/ 597328 w 793244"/>
                <a:gd name="connsiteY6" fmla="*/ 54827 h 796042"/>
                <a:gd name="connsiteX7" fmla="*/ 54624 w 793244"/>
                <a:gd name="connsiteY7" fmla="*/ 196580 h 796042"/>
                <a:gd name="connsiteX8" fmla="*/ 195864 w 793244"/>
                <a:gd name="connsiteY8" fmla="*/ 741280 h 796042"/>
                <a:gd name="connsiteX9" fmla="*/ 597328 w 793244"/>
                <a:gd name="connsiteY9" fmla="*/ 741280 h 796042"/>
                <a:gd name="connsiteX10" fmla="*/ 597328 w 793244"/>
                <a:gd name="connsiteY10" fmla="*/ 787128 h 796042"/>
                <a:gd name="connsiteX11" fmla="*/ 793245 w 793244"/>
                <a:gd name="connsiteY11" fmla="*/ 787128 h 796042"/>
                <a:gd name="connsiteX12" fmla="*/ 793245 w 793244"/>
                <a:gd name="connsiteY12" fmla="*/ 8979 h 79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244" h="796042">
                  <a:moveTo>
                    <a:pt x="597328" y="398053"/>
                  </a:moveTo>
                  <a:cubicBezTo>
                    <a:pt x="597328" y="509256"/>
                    <a:pt x="507516" y="599405"/>
                    <a:pt x="396717" y="599405"/>
                  </a:cubicBezTo>
                  <a:cubicBezTo>
                    <a:pt x="285917" y="599405"/>
                    <a:pt x="196105" y="509256"/>
                    <a:pt x="196105" y="398053"/>
                  </a:cubicBezTo>
                  <a:cubicBezTo>
                    <a:pt x="196105" y="286851"/>
                    <a:pt x="285917" y="196702"/>
                    <a:pt x="396717" y="196702"/>
                  </a:cubicBezTo>
                  <a:cubicBezTo>
                    <a:pt x="507516" y="196702"/>
                    <a:pt x="597328" y="286851"/>
                    <a:pt x="597328" y="398053"/>
                  </a:cubicBezTo>
                  <a:close/>
                  <a:moveTo>
                    <a:pt x="597328" y="8979"/>
                  </a:moveTo>
                  <a:lnTo>
                    <a:pt x="597328" y="54827"/>
                  </a:lnTo>
                  <a:cubicBezTo>
                    <a:pt x="408467" y="-56443"/>
                    <a:pt x="165487" y="7021"/>
                    <a:pt x="54624" y="196580"/>
                  </a:cubicBezTo>
                  <a:cubicBezTo>
                    <a:pt x="-56239" y="386139"/>
                    <a:pt x="7003" y="630010"/>
                    <a:pt x="195864" y="741280"/>
                  </a:cubicBezTo>
                  <a:cubicBezTo>
                    <a:pt x="319797" y="814297"/>
                    <a:pt x="473396" y="814297"/>
                    <a:pt x="597328" y="741280"/>
                  </a:cubicBezTo>
                  <a:lnTo>
                    <a:pt x="597328" y="787128"/>
                  </a:lnTo>
                  <a:lnTo>
                    <a:pt x="793245" y="787128"/>
                  </a:lnTo>
                  <a:lnTo>
                    <a:pt x="793245" y="8979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4C0190-FD39-49F9-9F8D-863DCE920675}"/>
                </a:ext>
              </a:extLst>
            </p:cNvPr>
            <p:cNvSpPr/>
            <p:nvPr/>
          </p:nvSpPr>
          <p:spPr>
            <a:xfrm>
              <a:off x="470238" y="1026064"/>
              <a:ext cx="594698" cy="590809"/>
            </a:xfrm>
            <a:custGeom>
              <a:avLst/>
              <a:gdLst>
                <a:gd name="connsiteX0" fmla="*/ 597014 w 792930"/>
                <a:gd name="connsiteY0" fmla="*/ 389075 h 787745"/>
                <a:gd name="connsiteX1" fmla="*/ 401511 w 792930"/>
                <a:gd name="connsiteY1" fmla="*/ 595426 h 787745"/>
                <a:gd name="connsiteX2" fmla="*/ 195918 w 792930"/>
                <a:gd name="connsiteY2" fmla="*/ 399202 h 787745"/>
                <a:gd name="connsiteX3" fmla="*/ 195918 w 792930"/>
                <a:gd name="connsiteY3" fmla="*/ 389075 h 787745"/>
                <a:gd name="connsiteX4" fmla="*/ 195918 w 792930"/>
                <a:gd name="connsiteY4" fmla="*/ 0 h 787745"/>
                <a:gd name="connsiteX5" fmla="*/ 1 w 792930"/>
                <a:gd name="connsiteY5" fmla="*/ 0 h 787745"/>
                <a:gd name="connsiteX6" fmla="*/ 1 w 792930"/>
                <a:gd name="connsiteY6" fmla="*/ 389075 h 787745"/>
                <a:gd name="connsiteX7" fmla="*/ 395342 w 792930"/>
                <a:gd name="connsiteY7" fmla="*/ 787745 h 787745"/>
                <a:gd name="connsiteX8" fmla="*/ 597014 w 792930"/>
                <a:gd name="connsiteY8" fmla="*/ 732938 h 787745"/>
                <a:gd name="connsiteX9" fmla="*/ 597014 w 792930"/>
                <a:gd name="connsiteY9" fmla="*/ 778787 h 787745"/>
                <a:gd name="connsiteX10" fmla="*/ 792930 w 792930"/>
                <a:gd name="connsiteY10" fmla="*/ 778787 h 787745"/>
                <a:gd name="connsiteX11" fmla="*/ 792930 w 792930"/>
                <a:gd name="connsiteY11" fmla="*/ 0 h 787745"/>
                <a:gd name="connsiteX12" fmla="*/ 597014 w 792930"/>
                <a:gd name="connsiteY12" fmla="*/ 0 h 7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930" h="787745">
                  <a:moveTo>
                    <a:pt x="597014" y="389075"/>
                  </a:moveTo>
                  <a:cubicBezTo>
                    <a:pt x="599800" y="500243"/>
                    <a:pt x="512270" y="592629"/>
                    <a:pt x="401511" y="595426"/>
                  </a:cubicBezTo>
                  <a:cubicBezTo>
                    <a:pt x="290751" y="598223"/>
                    <a:pt x="198704" y="510369"/>
                    <a:pt x="195918" y="399202"/>
                  </a:cubicBezTo>
                  <a:cubicBezTo>
                    <a:pt x="195833" y="395827"/>
                    <a:pt x="195833" y="392450"/>
                    <a:pt x="195918" y="389075"/>
                  </a:cubicBezTo>
                  <a:lnTo>
                    <a:pt x="195918" y="0"/>
                  </a:lnTo>
                  <a:lnTo>
                    <a:pt x="1" y="0"/>
                  </a:lnTo>
                  <a:lnTo>
                    <a:pt x="1" y="389075"/>
                  </a:lnTo>
                  <a:cubicBezTo>
                    <a:pt x="-514" y="608737"/>
                    <a:pt x="176486" y="787228"/>
                    <a:pt x="395342" y="787745"/>
                  </a:cubicBezTo>
                  <a:cubicBezTo>
                    <a:pt x="466241" y="787912"/>
                    <a:pt x="535885" y="768985"/>
                    <a:pt x="597014" y="732938"/>
                  </a:cubicBezTo>
                  <a:lnTo>
                    <a:pt x="597014" y="778787"/>
                  </a:lnTo>
                  <a:lnTo>
                    <a:pt x="792930" y="778787"/>
                  </a:lnTo>
                  <a:lnTo>
                    <a:pt x="792930" y="0"/>
                  </a:lnTo>
                  <a:lnTo>
                    <a:pt x="597014" y="0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D30F17-09AF-4E0D-B982-71281331261F}"/>
                </a:ext>
              </a:extLst>
            </p:cNvPr>
            <p:cNvSpPr/>
            <p:nvPr/>
          </p:nvSpPr>
          <p:spPr>
            <a:xfrm>
              <a:off x="1118801" y="762054"/>
              <a:ext cx="594792" cy="854326"/>
            </a:xfrm>
            <a:custGeom>
              <a:avLst/>
              <a:gdLst>
                <a:gd name="connsiteX0" fmla="*/ 557423 w 793056"/>
                <a:gd name="connsiteY0" fmla="*/ 377358 h 1139102"/>
                <a:gd name="connsiteX1" fmla="*/ 756005 w 793056"/>
                <a:gd name="connsiteY1" fmla="*/ 140092 h 1139102"/>
                <a:gd name="connsiteX2" fmla="*/ 756005 w 793056"/>
                <a:gd name="connsiteY2" fmla="*/ 0 h 1139102"/>
                <a:gd name="connsiteX3" fmla="*/ 62302 w 793056"/>
                <a:gd name="connsiteY3" fmla="*/ 0 h 1139102"/>
                <a:gd name="connsiteX4" fmla="*/ 62302 w 793056"/>
                <a:gd name="connsiteY4" fmla="*/ 191927 h 1139102"/>
                <a:gd name="connsiteX5" fmla="*/ 465556 w 793056"/>
                <a:gd name="connsiteY5" fmla="*/ 191927 h 1139102"/>
                <a:gd name="connsiteX6" fmla="*/ 264564 w 793056"/>
                <a:gd name="connsiteY6" fmla="*/ 433013 h 1139102"/>
                <a:gd name="connsiteX7" fmla="*/ 357193 w 793056"/>
                <a:gd name="connsiteY7" fmla="*/ 543813 h 1139102"/>
                <a:gd name="connsiteX8" fmla="*/ 397162 w 793056"/>
                <a:gd name="connsiteY8" fmla="*/ 539738 h 1139102"/>
                <a:gd name="connsiteX9" fmla="*/ 597140 w 793056"/>
                <a:gd name="connsiteY9" fmla="*/ 741724 h 1139102"/>
                <a:gd name="connsiteX10" fmla="*/ 395894 w 793056"/>
                <a:gd name="connsiteY10" fmla="*/ 942437 h 1139102"/>
                <a:gd name="connsiteX11" fmla="*/ 195917 w 793056"/>
                <a:gd name="connsiteY11" fmla="*/ 741089 h 1139102"/>
                <a:gd name="connsiteX12" fmla="*/ 0 w 793056"/>
                <a:gd name="connsiteY12" fmla="*/ 741089 h 1139102"/>
                <a:gd name="connsiteX13" fmla="*/ 396504 w 793056"/>
                <a:gd name="connsiteY13" fmla="*/ 1139103 h 1139102"/>
                <a:gd name="connsiteX14" fmla="*/ 793056 w 793056"/>
                <a:gd name="connsiteY14" fmla="*/ 741136 h 1139102"/>
                <a:gd name="connsiteX15" fmla="*/ 557423 w 793056"/>
                <a:gd name="connsiteY15" fmla="*/ 377358 h 1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3056" h="1139102">
                  <a:moveTo>
                    <a:pt x="557423" y="377358"/>
                  </a:moveTo>
                  <a:lnTo>
                    <a:pt x="756005" y="140092"/>
                  </a:lnTo>
                  <a:lnTo>
                    <a:pt x="756005" y="0"/>
                  </a:lnTo>
                  <a:lnTo>
                    <a:pt x="62302" y="0"/>
                  </a:lnTo>
                  <a:lnTo>
                    <a:pt x="62302" y="191927"/>
                  </a:lnTo>
                  <a:lnTo>
                    <a:pt x="465556" y="191927"/>
                  </a:lnTo>
                  <a:lnTo>
                    <a:pt x="264564" y="433013"/>
                  </a:lnTo>
                  <a:lnTo>
                    <a:pt x="357193" y="543813"/>
                  </a:lnTo>
                  <a:cubicBezTo>
                    <a:pt x="370343" y="541096"/>
                    <a:pt x="383736" y="539730"/>
                    <a:pt x="397162" y="539738"/>
                  </a:cubicBezTo>
                  <a:cubicBezTo>
                    <a:pt x="507962" y="540089"/>
                    <a:pt x="597495" y="630522"/>
                    <a:pt x="597140" y="741724"/>
                  </a:cubicBezTo>
                  <a:cubicBezTo>
                    <a:pt x="596784" y="852927"/>
                    <a:pt x="506693" y="942790"/>
                    <a:pt x="395894" y="942437"/>
                  </a:cubicBezTo>
                  <a:cubicBezTo>
                    <a:pt x="285348" y="942087"/>
                    <a:pt x="195917" y="852043"/>
                    <a:pt x="195917" y="741089"/>
                  </a:cubicBezTo>
                  <a:lnTo>
                    <a:pt x="0" y="741089"/>
                  </a:lnTo>
                  <a:cubicBezTo>
                    <a:pt x="-13" y="960893"/>
                    <a:pt x="177508" y="1139089"/>
                    <a:pt x="396504" y="1139103"/>
                  </a:cubicBezTo>
                  <a:cubicBezTo>
                    <a:pt x="615500" y="1139116"/>
                    <a:pt x="793044" y="960940"/>
                    <a:pt x="793056" y="741136"/>
                  </a:cubicBezTo>
                  <a:cubicBezTo>
                    <a:pt x="793069" y="583787"/>
                    <a:pt x="700706" y="441205"/>
                    <a:pt x="557423" y="377358"/>
                  </a:cubicBez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339914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163E-3B08-44C2-9A2D-B1B8C2AE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538" y="1873938"/>
            <a:ext cx="8951912" cy="1438598"/>
          </a:xfrm>
        </p:spPr>
        <p:txBody>
          <a:bodyPr anchor="b"/>
          <a:lstStyle>
            <a:lvl1pPr marL="9525" algn="l" defTabSz="914400" rtl="0" eaLnBrk="1" latinLnBrk="0" hangingPunct="1">
              <a:lnSpc>
                <a:spcPct val="90000"/>
              </a:lnSpc>
              <a:spcBef>
                <a:spcPts val="694"/>
              </a:spcBef>
              <a:buNone/>
              <a:tabLst>
                <a:tab pos="1878806" algn="l"/>
              </a:tabLst>
              <a:defRPr lang="en-GB" sz="4050" b="1" kern="1200" spc="-3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19AF8-6B9E-4BDD-B39A-5C4A37538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5538" y="3429000"/>
            <a:ext cx="8951912" cy="1440000"/>
          </a:xfrm>
        </p:spPr>
        <p:txBody>
          <a:bodyPr/>
          <a:lstStyle>
            <a:lvl1pPr marL="9525" indent="0" algn="l" defTabSz="914400" rtl="0" eaLnBrk="1" latinLnBrk="0" hangingPunct="1">
              <a:lnSpc>
                <a:spcPct val="90000"/>
              </a:lnSpc>
              <a:spcBef>
                <a:spcPts val="390"/>
              </a:spcBef>
              <a:buNone/>
              <a:defRPr lang="en-US" sz="2550" b="0" kern="1200" spc="-11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DC5C-6773-452F-BA31-2C498F0F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A16D8-A09F-4CAC-8CF5-2A99492216E6}" type="datetime1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A2D7-A6D6-4FD8-9E90-D819FD9B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B396-5530-40F0-86D6-E58A6CF3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0F90C7-BE40-4E75-AA36-4CD40F6355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4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CBE9-67DC-4DE3-AB16-8D817A4B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3" y="1002822"/>
            <a:ext cx="9312274" cy="612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301-7CD7-41A0-95B3-DDA47531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60E-CBB3-4820-9A93-5AA059C8FF23}" type="datetime1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15CA5-694D-406E-90EC-00671951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2F355-8B1F-4154-8700-B42202D8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044222-1874-46A0-AF87-5123EDF8B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9863" y="1615241"/>
            <a:ext cx="4529137" cy="44378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800"/>
              </a:spcBef>
              <a:buNone/>
              <a:defRPr sz="1800"/>
            </a:lvl1pPr>
            <a:lvl2pPr marL="0" indent="0">
              <a:lnSpc>
                <a:spcPts val="2400"/>
              </a:lnSpc>
              <a:spcBef>
                <a:spcPts val="800"/>
              </a:spcBef>
              <a:buNone/>
              <a:defRPr sz="1800"/>
            </a:lvl2pPr>
            <a:lvl3pPr>
              <a:defRPr sz="1800" b="1">
                <a:solidFill>
                  <a:schemeClr val="accent4"/>
                </a:solidFill>
              </a:defRPr>
            </a:lvl3pPr>
            <a:lvl4pPr>
              <a:defRPr sz="1800"/>
            </a:lvl4pPr>
            <a:lvl5pPr marL="180000" indent="-180000">
              <a:spcBef>
                <a:spcPts val="1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EC46965-6E2D-4B29-9585-355A2C0521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3950" y="1615241"/>
            <a:ext cx="4529137" cy="44378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800"/>
              </a:spcBef>
              <a:buNone/>
              <a:defRPr sz="1800"/>
            </a:lvl1pPr>
            <a:lvl2pPr marL="0" indent="0">
              <a:lnSpc>
                <a:spcPts val="2400"/>
              </a:lnSpc>
              <a:spcBef>
                <a:spcPts val="800"/>
              </a:spcBef>
              <a:buNone/>
              <a:defRPr sz="1800"/>
            </a:lvl2pPr>
            <a:lvl3pPr>
              <a:defRPr sz="1800" b="1">
                <a:solidFill>
                  <a:schemeClr val="accent4"/>
                </a:solidFill>
              </a:defRPr>
            </a:lvl3pPr>
            <a:lvl4pPr>
              <a:defRPr sz="1800"/>
            </a:lvl4pPr>
            <a:lvl5pPr marL="180000" indent="-180000">
              <a:spcBef>
                <a:spcPts val="1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30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mage 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AC905C-85F8-435A-9E5C-E66AE2D29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301-7CD7-41A0-95B3-DDA47531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8474A-489A-4E15-8A6B-4FF781970768}" type="datetime1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15CA5-694D-406E-90EC-00671951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2F355-8B1F-4154-8700-B42202D8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0F90C7-BE40-4E75-AA36-4CD40F6355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EB376A-6722-4A09-AF31-1082236A0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1826" y="1615241"/>
            <a:ext cx="4149737" cy="44378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B48582-9700-4437-86B2-28B8D147EEF7}"/>
              </a:ext>
            </a:extLst>
          </p:cNvPr>
          <p:cNvGrpSpPr/>
          <p:nvPr userDrawn="1"/>
        </p:nvGrpSpPr>
        <p:grpSpPr>
          <a:xfrm>
            <a:off x="484188" y="350826"/>
            <a:ext cx="955675" cy="431800"/>
            <a:chOff x="470238" y="762054"/>
            <a:chExt cx="1891916" cy="854819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E85EF5-284E-436A-BFBE-AA7EC4AB767F}"/>
                </a:ext>
              </a:extLst>
            </p:cNvPr>
            <p:cNvSpPr/>
            <p:nvPr/>
          </p:nvSpPr>
          <p:spPr>
            <a:xfrm>
              <a:off x="1767221" y="1019330"/>
              <a:ext cx="594933" cy="597031"/>
            </a:xfrm>
            <a:custGeom>
              <a:avLst/>
              <a:gdLst>
                <a:gd name="connsiteX0" fmla="*/ 597328 w 793244"/>
                <a:gd name="connsiteY0" fmla="*/ 398053 h 796042"/>
                <a:gd name="connsiteX1" fmla="*/ 396717 w 793244"/>
                <a:gd name="connsiteY1" fmla="*/ 599405 h 796042"/>
                <a:gd name="connsiteX2" fmla="*/ 196105 w 793244"/>
                <a:gd name="connsiteY2" fmla="*/ 398053 h 796042"/>
                <a:gd name="connsiteX3" fmla="*/ 396717 w 793244"/>
                <a:gd name="connsiteY3" fmla="*/ 196702 h 796042"/>
                <a:gd name="connsiteX4" fmla="*/ 597328 w 793244"/>
                <a:gd name="connsiteY4" fmla="*/ 398053 h 796042"/>
                <a:gd name="connsiteX5" fmla="*/ 597328 w 793244"/>
                <a:gd name="connsiteY5" fmla="*/ 8979 h 796042"/>
                <a:gd name="connsiteX6" fmla="*/ 597328 w 793244"/>
                <a:gd name="connsiteY6" fmla="*/ 54827 h 796042"/>
                <a:gd name="connsiteX7" fmla="*/ 54624 w 793244"/>
                <a:gd name="connsiteY7" fmla="*/ 196580 h 796042"/>
                <a:gd name="connsiteX8" fmla="*/ 195864 w 793244"/>
                <a:gd name="connsiteY8" fmla="*/ 741280 h 796042"/>
                <a:gd name="connsiteX9" fmla="*/ 597328 w 793244"/>
                <a:gd name="connsiteY9" fmla="*/ 741280 h 796042"/>
                <a:gd name="connsiteX10" fmla="*/ 597328 w 793244"/>
                <a:gd name="connsiteY10" fmla="*/ 787128 h 796042"/>
                <a:gd name="connsiteX11" fmla="*/ 793245 w 793244"/>
                <a:gd name="connsiteY11" fmla="*/ 787128 h 796042"/>
                <a:gd name="connsiteX12" fmla="*/ 793245 w 793244"/>
                <a:gd name="connsiteY12" fmla="*/ 8979 h 79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244" h="796042">
                  <a:moveTo>
                    <a:pt x="597328" y="398053"/>
                  </a:moveTo>
                  <a:cubicBezTo>
                    <a:pt x="597328" y="509256"/>
                    <a:pt x="507516" y="599405"/>
                    <a:pt x="396717" y="599405"/>
                  </a:cubicBezTo>
                  <a:cubicBezTo>
                    <a:pt x="285917" y="599405"/>
                    <a:pt x="196105" y="509256"/>
                    <a:pt x="196105" y="398053"/>
                  </a:cubicBezTo>
                  <a:cubicBezTo>
                    <a:pt x="196105" y="286851"/>
                    <a:pt x="285917" y="196702"/>
                    <a:pt x="396717" y="196702"/>
                  </a:cubicBezTo>
                  <a:cubicBezTo>
                    <a:pt x="507516" y="196702"/>
                    <a:pt x="597328" y="286851"/>
                    <a:pt x="597328" y="398053"/>
                  </a:cubicBezTo>
                  <a:close/>
                  <a:moveTo>
                    <a:pt x="597328" y="8979"/>
                  </a:moveTo>
                  <a:lnTo>
                    <a:pt x="597328" y="54827"/>
                  </a:lnTo>
                  <a:cubicBezTo>
                    <a:pt x="408467" y="-56443"/>
                    <a:pt x="165487" y="7021"/>
                    <a:pt x="54624" y="196580"/>
                  </a:cubicBezTo>
                  <a:cubicBezTo>
                    <a:pt x="-56239" y="386139"/>
                    <a:pt x="7003" y="630010"/>
                    <a:pt x="195864" y="741280"/>
                  </a:cubicBezTo>
                  <a:cubicBezTo>
                    <a:pt x="319797" y="814297"/>
                    <a:pt x="473396" y="814297"/>
                    <a:pt x="597328" y="741280"/>
                  </a:cubicBezTo>
                  <a:lnTo>
                    <a:pt x="597328" y="787128"/>
                  </a:lnTo>
                  <a:lnTo>
                    <a:pt x="793245" y="787128"/>
                  </a:lnTo>
                  <a:lnTo>
                    <a:pt x="793245" y="8979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4DBAE07-DC0F-4940-9E1B-32AABF36FA55}"/>
                </a:ext>
              </a:extLst>
            </p:cNvPr>
            <p:cNvSpPr/>
            <p:nvPr/>
          </p:nvSpPr>
          <p:spPr>
            <a:xfrm>
              <a:off x="470238" y="1026064"/>
              <a:ext cx="594698" cy="590809"/>
            </a:xfrm>
            <a:custGeom>
              <a:avLst/>
              <a:gdLst>
                <a:gd name="connsiteX0" fmla="*/ 597014 w 792930"/>
                <a:gd name="connsiteY0" fmla="*/ 389075 h 787745"/>
                <a:gd name="connsiteX1" fmla="*/ 401511 w 792930"/>
                <a:gd name="connsiteY1" fmla="*/ 595426 h 787745"/>
                <a:gd name="connsiteX2" fmla="*/ 195918 w 792930"/>
                <a:gd name="connsiteY2" fmla="*/ 399202 h 787745"/>
                <a:gd name="connsiteX3" fmla="*/ 195918 w 792930"/>
                <a:gd name="connsiteY3" fmla="*/ 389075 h 787745"/>
                <a:gd name="connsiteX4" fmla="*/ 195918 w 792930"/>
                <a:gd name="connsiteY4" fmla="*/ 0 h 787745"/>
                <a:gd name="connsiteX5" fmla="*/ 1 w 792930"/>
                <a:gd name="connsiteY5" fmla="*/ 0 h 787745"/>
                <a:gd name="connsiteX6" fmla="*/ 1 w 792930"/>
                <a:gd name="connsiteY6" fmla="*/ 389075 h 787745"/>
                <a:gd name="connsiteX7" fmla="*/ 395342 w 792930"/>
                <a:gd name="connsiteY7" fmla="*/ 787745 h 787745"/>
                <a:gd name="connsiteX8" fmla="*/ 597014 w 792930"/>
                <a:gd name="connsiteY8" fmla="*/ 732938 h 787745"/>
                <a:gd name="connsiteX9" fmla="*/ 597014 w 792930"/>
                <a:gd name="connsiteY9" fmla="*/ 778787 h 787745"/>
                <a:gd name="connsiteX10" fmla="*/ 792930 w 792930"/>
                <a:gd name="connsiteY10" fmla="*/ 778787 h 787745"/>
                <a:gd name="connsiteX11" fmla="*/ 792930 w 792930"/>
                <a:gd name="connsiteY11" fmla="*/ 0 h 787745"/>
                <a:gd name="connsiteX12" fmla="*/ 597014 w 792930"/>
                <a:gd name="connsiteY12" fmla="*/ 0 h 7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930" h="787745">
                  <a:moveTo>
                    <a:pt x="597014" y="389075"/>
                  </a:moveTo>
                  <a:cubicBezTo>
                    <a:pt x="599800" y="500243"/>
                    <a:pt x="512270" y="592629"/>
                    <a:pt x="401511" y="595426"/>
                  </a:cubicBezTo>
                  <a:cubicBezTo>
                    <a:pt x="290751" y="598223"/>
                    <a:pt x="198704" y="510369"/>
                    <a:pt x="195918" y="399202"/>
                  </a:cubicBezTo>
                  <a:cubicBezTo>
                    <a:pt x="195833" y="395827"/>
                    <a:pt x="195833" y="392450"/>
                    <a:pt x="195918" y="389075"/>
                  </a:cubicBezTo>
                  <a:lnTo>
                    <a:pt x="195918" y="0"/>
                  </a:lnTo>
                  <a:lnTo>
                    <a:pt x="1" y="0"/>
                  </a:lnTo>
                  <a:lnTo>
                    <a:pt x="1" y="389075"/>
                  </a:lnTo>
                  <a:cubicBezTo>
                    <a:pt x="-514" y="608737"/>
                    <a:pt x="176486" y="787228"/>
                    <a:pt x="395342" y="787745"/>
                  </a:cubicBezTo>
                  <a:cubicBezTo>
                    <a:pt x="466241" y="787912"/>
                    <a:pt x="535885" y="768985"/>
                    <a:pt x="597014" y="732938"/>
                  </a:cubicBezTo>
                  <a:lnTo>
                    <a:pt x="597014" y="778787"/>
                  </a:lnTo>
                  <a:lnTo>
                    <a:pt x="792930" y="778787"/>
                  </a:lnTo>
                  <a:lnTo>
                    <a:pt x="792930" y="0"/>
                  </a:lnTo>
                  <a:lnTo>
                    <a:pt x="597014" y="0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7D6DA61-81CE-46AA-A632-B611DCD1383D}"/>
                </a:ext>
              </a:extLst>
            </p:cNvPr>
            <p:cNvSpPr/>
            <p:nvPr/>
          </p:nvSpPr>
          <p:spPr>
            <a:xfrm>
              <a:off x="1118801" y="762054"/>
              <a:ext cx="594792" cy="854326"/>
            </a:xfrm>
            <a:custGeom>
              <a:avLst/>
              <a:gdLst>
                <a:gd name="connsiteX0" fmla="*/ 557423 w 793056"/>
                <a:gd name="connsiteY0" fmla="*/ 377358 h 1139102"/>
                <a:gd name="connsiteX1" fmla="*/ 756005 w 793056"/>
                <a:gd name="connsiteY1" fmla="*/ 140092 h 1139102"/>
                <a:gd name="connsiteX2" fmla="*/ 756005 w 793056"/>
                <a:gd name="connsiteY2" fmla="*/ 0 h 1139102"/>
                <a:gd name="connsiteX3" fmla="*/ 62302 w 793056"/>
                <a:gd name="connsiteY3" fmla="*/ 0 h 1139102"/>
                <a:gd name="connsiteX4" fmla="*/ 62302 w 793056"/>
                <a:gd name="connsiteY4" fmla="*/ 191927 h 1139102"/>
                <a:gd name="connsiteX5" fmla="*/ 465556 w 793056"/>
                <a:gd name="connsiteY5" fmla="*/ 191927 h 1139102"/>
                <a:gd name="connsiteX6" fmla="*/ 264564 w 793056"/>
                <a:gd name="connsiteY6" fmla="*/ 433013 h 1139102"/>
                <a:gd name="connsiteX7" fmla="*/ 357193 w 793056"/>
                <a:gd name="connsiteY7" fmla="*/ 543813 h 1139102"/>
                <a:gd name="connsiteX8" fmla="*/ 397162 w 793056"/>
                <a:gd name="connsiteY8" fmla="*/ 539738 h 1139102"/>
                <a:gd name="connsiteX9" fmla="*/ 597140 w 793056"/>
                <a:gd name="connsiteY9" fmla="*/ 741724 h 1139102"/>
                <a:gd name="connsiteX10" fmla="*/ 395894 w 793056"/>
                <a:gd name="connsiteY10" fmla="*/ 942437 h 1139102"/>
                <a:gd name="connsiteX11" fmla="*/ 195917 w 793056"/>
                <a:gd name="connsiteY11" fmla="*/ 741089 h 1139102"/>
                <a:gd name="connsiteX12" fmla="*/ 0 w 793056"/>
                <a:gd name="connsiteY12" fmla="*/ 741089 h 1139102"/>
                <a:gd name="connsiteX13" fmla="*/ 396504 w 793056"/>
                <a:gd name="connsiteY13" fmla="*/ 1139103 h 1139102"/>
                <a:gd name="connsiteX14" fmla="*/ 793056 w 793056"/>
                <a:gd name="connsiteY14" fmla="*/ 741136 h 1139102"/>
                <a:gd name="connsiteX15" fmla="*/ 557423 w 793056"/>
                <a:gd name="connsiteY15" fmla="*/ 377358 h 1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3056" h="1139102">
                  <a:moveTo>
                    <a:pt x="557423" y="377358"/>
                  </a:moveTo>
                  <a:lnTo>
                    <a:pt x="756005" y="140092"/>
                  </a:lnTo>
                  <a:lnTo>
                    <a:pt x="756005" y="0"/>
                  </a:lnTo>
                  <a:lnTo>
                    <a:pt x="62302" y="0"/>
                  </a:lnTo>
                  <a:lnTo>
                    <a:pt x="62302" y="191927"/>
                  </a:lnTo>
                  <a:lnTo>
                    <a:pt x="465556" y="191927"/>
                  </a:lnTo>
                  <a:lnTo>
                    <a:pt x="264564" y="433013"/>
                  </a:lnTo>
                  <a:lnTo>
                    <a:pt x="357193" y="543813"/>
                  </a:lnTo>
                  <a:cubicBezTo>
                    <a:pt x="370343" y="541096"/>
                    <a:pt x="383736" y="539730"/>
                    <a:pt x="397162" y="539738"/>
                  </a:cubicBezTo>
                  <a:cubicBezTo>
                    <a:pt x="507962" y="540089"/>
                    <a:pt x="597495" y="630522"/>
                    <a:pt x="597140" y="741724"/>
                  </a:cubicBezTo>
                  <a:cubicBezTo>
                    <a:pt x="596784" y="852927"/>
                    <a:pt x="506693" y="942790"/>
                    <a:pt x="395894" y="942437"/>
                  </a:cubicBezTo>
                  <a:cubicBezTo>
                    <a:pt x="285348" y="942087"/>
                    <a:pt x="195917" y="852043"/>
                    <a:pt x="195917" y="741089"/>
                  </a:cubicBezTo>
                  <a:lnTo>
                    <a:pt x="0" y="741089"/>
                  </a:lnTo>
                  <a:cubicBezTo>
                    <a:pt x="-13" y="960893"/>
                    <a:pt x="177508" y="1139089"/>
                    <a:pt x="396504" y="1139103"/>
                  </a:cubicBezTo>
                  <a:cubicBezTo>
                    <a:pt x="615500" y="1139116"/>
                    <a:pt x="793044" y="960940"/>
                    <a:pt x="793056" y="741136"/>
                  </a:cubicBezTo>
                  <a:cubicBezTo>
                    <a:pt x="793069" y="583787"/>
                    <a:pt x="700706" y="441205"/>
                    <a:pt x="557423" y="377358"/>
                  </a:cubicBez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340109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ontent 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AC905C-85F8-435A-9E5C-E66AE2D29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301-7CD7-41A0-95B3-DDA47531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631810-0EEA-4727-BD60-ABA6E0D16EF2}" type="datetime1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15CA5-694D-406E-90EC-00671951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2F355-8B1F-4154-8700-B42202D8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0F90C7-BE40-4E75-AA36-4CD40F6355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EB376A-6722-4A09-AF31-1082236A0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7088" y="1615241"/>
            <a:ext cx="4529137" cy="44378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CDDFC9-B2F3-48FB-88E4-89FE395529D4}"/>
              </a:ext>
            </a:extLst>
          </p:cNvPr>
          <p:cNvGrpSpPr/>
          <p:nvPr userDrawn="1"/>
        </p:nvGrpSpPr>
        <p:grpSpPr>
          <a:xfrm>
            <a:off x="484188" y="350826"/>
            <a:ext cx="955675" cy="431800"/>
            <a:chOff x="470238" y="762054"/>
            <a:chExt cx="1891916" cy="854819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52A9CF-9A57-4AE6-B646-AF1B9F249D24}"/>
                </a:ext>
              </a:extLst>
            </p:cNvPr>
            <p:cNvSpPr/>
            <p:nvPr/>
          </p:nvSpPr>
          <p:spPr>
            <a:xfrm>
              <a:off x="1767221" y="1019330"/>
              <a:ext cx="594933" cy="597031"/>
            </a:xfrm>
            <a:custGeom>
              <a:avLst/>
              <a:gdLst>
                <a:gd name="connsiteX0" fmla="*/ 597328 w 793244"/>
                <a:gd name="connsiteY0" fmla="*/ 398053 h 796042"/>
                <a:gd name="connsiteX1" fmla="*/ 396717 w 793244"/>
                <a:gd name="connsiteY1" fmla="*/ 599405 h 796042"/>
                <a:gd name="connsiteX2" fmla="*/ 196105 w 793244"/>
                <a:gd name="connsiteY2" fmla="*/ 398053 h 796042"/>
                <a:gd name="connsiteX3" fmla="*/ 396717 w 793244"/>
                <a:gd name="connsiteY3" fmla="*/ 196702 h 796042"/>
                <a:gd name="connsiteX4" fmla="*/ 597328 w 793244"/>
                <a:gd name="connsiteY4" fmla="*/ 398053 h 796042"/>
                <a:gd name="connsiteX5" fmla="*/ 597328 w 793244"/>
                <a:gd name="connsiteY5" fmla="*/ 8979 h 796042"/>
                <a:gd name="connsiteX6" fmla="*/ 597328 w 793244"/>
                <a:gd name="connsiteY6" fmla="*/ 54827 h 796042"/>
                <a:gd name="connsiteX7" fmla="*/ 54624 w 793244"/>
                <a:gd name="connsiteY7" fmla="*/ 196580 h 796042"/>
                <a:gd name="connsiteX8" fmla="*/ 195864 w 793244"/>
                <a:gd name="connsiteY8" fmla="*/ 741280 h 796042"/>
                <a:gd name="connsiteX9" fmla="*/ 597328 w 793244"/>
                <a:gd name="connsiteY9" fmla="*/ 741280 h 796042"/>
                <a:gd name="connsiteX10" fmla="*/ 597328 w 793244"/>
                <a:gd name="connsiteY10" fmla="*/ 787128 h 796042"/>
                <a:gd name="connsiteX11" fmla="*/ 793245 w 793244"/>
                <a:gd name="connsiteY11" fmla="*/ 787128 h 796042"/>
                <a:gd name="connsiteX12" fmla="*/ 793245 w 793244"/>
                <a:gd name="connsiteY12" fmla="*/ 8979 h 79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244" h="796042">
                  <a:moveTo>
                    <a:pt x="597328" y="398053"/>
                  </a:moveTo>
                  <a:cubicBezTo>
                    <a:pt x="597328" y="509256"/>
                    <a:pt x="507516" y="599405"/>
                    <a:pt x="396717" y="599405"/>
                  </a:cubicBezTo>
                  <a:cubicBezTo>
                    <a:pt x="285917" y="599405"/>
                    <a:pt x="196105" y="509256"/>
                    <a:pt x="196105" y="398053"/>
                  </a:cubicBezTo>
                  <a:cubicBezTo>
                    <a:pt x="196105" y="286851"/>
                    <a:pt x="285917" y="196702"/>
                    <a:pt x="396717" y="196702"/>
                  </a:cubicBezTo>
                  <a:cubicBezTo>
                    <a:pt x="507516" y="196702"/>
                    <a:pt x="597328" y="286851"/>
                    <a:pt x="597328" y="398053"/>
                  </a:cubicBezTo>
                  <a:close/>
                  <a:moveTo>
                    <a:pt x="597328" y="8979"/>
                  </a:moveTo>
                  <a:lnTo>
                    <a:pt x="597328" y="54827"/>
                  </a:lnTo>
                  <a:cubicBezTo>
                    <a:pt x="408467" y="-56443"/>
                    <a:pt x="165487" y="7021"/>
                    <a:pt x="54624" y="196580"/>
                  </a:cubicBezTo>
                  <a:cubicBezTo>
                    <a:pt x="-56239" y="386139"/>
                    <a:pt x="7003" y="630010"/>
                    <a:pt x="195864" y="741280"/>
                  </a:cubicBezTo>
                  <a:cubicBezTo>
                    <a:pt x="319797" y="814297"/>
                    <a:pt x="473396" y="814297"/>
                    <a:pt x="597328" y="741280"/>
                  </a:cubicBezTo>
                  <a:lnTo>
                    <a:pt x="597328" y="787128"/>
                  </a:lnTo>
                  <a:lnTo>
                    <a:pt x="793245" y="787128"/>
                  </a:lnTo>
                  <a:lnTo>
                    <a:pt x="793245" y="8979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4F208AA-5205-4110-913F-7BE3E0271464}"/>
                </a:ext>
              </a:extLst>
            </p:cNvPr>
            <p:cNvSpPr/>
            <p:nvPr/>
          </p:nvSpPr>
          <p:spPr>
            <a:xfrm>
              <a:off x="470238" y="1026064"/>
              <a:ext cx="594698" cy="590809"/>
            </a:xfrm>
            <a:custGeom>
              <a:avLst/>
              <a:gdLst>
                <a:gd name="connsiteX0" fmla="*/ 597014 w 792930"/>
                <a:gd name="connsiteY0" fmla="*/ 389075 h 787745"/>
                <a:gd name="connsiteX1" fmla="*/ 401511 w 792930"/>
                <a:gd name="connsiteY1" fmla="*/ 595426 h 787745"/>
                <a:gd name="connsiteX2" fmla="*/ 195918 w 792930"/>
                <a:gd name="connsiteY2" fmla="*/ 399202 h 787745"/>
                <a:gd name="connsiteX3" fmla="*/ 195918 w 792930"/>
                <a:gd name="connsiteY3" fmla="*/ 389075 h 787745"/>
                <a:gd name="connsiteX4" fmla="*/ 195918 w 792930"/>
                <a:gd name="connsiteY4" fmla="*/ 0 h 787745"/>
                <a:gd name="connsiteX5" fmla="*/ 1 w 792930"/>
                <a:gd name="connsiteY5" fmla="*/ 0 h 787745"/>
                <a:gd name="connsiteX6" fmla="*/ 1 w 792930"/>
                <a:gd name="connsiteY6" fmla="*/ 389075 h 787745"/>
                <a:gd name="connsiteX7" fmla="*/ 395342 w 792930"/>
                <a:gd name="connsiteY7" fmla="*/ 787745 h 787745"/>
                <a:gd name="connsiteX8" fmla="*/ 597014 w 792930"/>
                <a:gd name="connsiteY8" fmla="*/ 732938 h 787745"/>
                <a:gd name="connsiteX9" fmla="*/ 597014 w 792930"/>
                <a:gd name="connsiteY9" fmla="*/ 778787 h 787745"/>
                <a:gd name="connsiteX10" fmla="*/ 792930 w 792930"/>
                <a:gd name="connsiteY10" fmla="*/ 778787 h 787745"/>
                <a:gd name="connsiteX11" fmla="*/ 792930 w 792930"/>
                <a:gd name="connsiteY11" fmla="*/ 0 h 787745"/>
                <a:gd name="connsiteX12" fmla="*/ 597014 w 792930"/>
                <a:gd name="connsiteY12" fmla="*/ 0 h 7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930" h="787745">
                  <a:moveTo>
                    <a:pt x="597014" y="389075"/>
                  </a:moveTo>
                  <a:cubicBezTo>
                    <a:pt x="599800" y="500243"/>
                    <a:pt x="512270" y="592629"/>
                    <a:pt x="401511" y="595426"/>
                  </a:cubicBezTo>
                  <a:cubicBezTo>
                    <a:pt x="290751" y="598223"/>
                    <a:pt x="198704" y="510369"/>
                    <a:pt x="195918" y="399202"/>
                  </a:cubicBezTo>
                  <a:cubicBezTo>
                    <a:pt x="195833" y="395827"/>
                    <a:pt x="195833" y="392450"/>
                    <a:pt x="195918" y="389075"/>
                  </a:cubicBezTo>
                  <a:lnTo>
                    <a:pt x="195918" y="0"/>
                  </a:lnTo>
                  <a:lnTo>
                    <a:pt x="1" y="0"/>
                  </a:lnTo>
                  <a:lnTo>
                    <a:pt x="1" y="389075"/>
                  </a:lnTo>
                  <a:cubicBezTo>
                    <a:pt x="-514" y="608737"/>
                    <a:pt x="176486" y="787228"/>
                    <a:pt x="395342" y="787745"/>
                  </a:cubicBezTo>
                  <a:cubicBezTo>
                    <a:pt x="466241" y="787912"/>
                    <a:pt x="535885" y="768985"/>
                    <a:pt x="597014" y="732938"/>
                  </a:cubicBezTo>
                  <a:lnTo>
                    <a:pt x="597014" y="778787"/>
                  </a:lnTo>
                  <a:lnTo>
                    <a:pt x="792930" y="778787"/>
                  </a:lnTo>
                  <a:lnTo>
                    <a:pt x="792930" y="0"/>
                  </a:lnTo>
                  <a:lnTo>
                    <a:pt x="597014" y="0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1BA7A64-2EBD-4D01-BCA3-D63D799A78D9}"/>
                </a:ext>
              </a:extLst>
            </p:cNvPr>
            <p:cNvSpPr/>
            <p:nvPr/>
          </p:nvSpPr>
          <p:spPr>
            <a:xfrm>
              <a:off x="1118801" y="762054"/>
              <a:ext cx="594792" cy="854326"/>
            </a:xfrm>
            <a:custGeom>
              <a:avLst/>
              <a:gdLst>
                <a:gd name="connsiteX0" fmla="*/ 557423 w 793056"/>
                <a:gd name="connsiteY0" fmla="*/ 377358 h 1139102"/>
                <a:gd name="connsiteX1" fmla="*/ 756005 w 793056"/>
                <a:gd name="connsiteY1" fmla="*/ 140092 h 1139102"/>
                <a:gd name="connsiteX2" fmla="*/ 756005 w 793056"/>
                <a:gd name="connsiteY2" fmla="*/ 0 h 1139102"/>
                <a:gd name="connsiteX3" fmla="*/ 62302 w 793056"/>
                <a:gd name="connsiteY3" fmla="*/ 0 h 1139102"/>
                <a:gd name="connsiteX4" fmla="*/ 62302 w 793056"/>
                <a:gd name="connsiteY4" fmla="*/ 191927 h 1139102"/>
                <a:gd name="connsiteX5" fmla="*/ 465556 w 793056"/>
                <a:gd name="connsiteY5" fmla="*/ 191927 h 1139102"/>
                <a:gd name="connsiteX6" fmla="*/ 264564 w 793056"/>
                <a:gd name="connsiteY6" fmla="*/ 433013 h 1139102"/>
                <a:gd name="connsiteX7" fmla="*/ 357193 w 793056"/>
                <a:gd name="connsiteY7" fmla="*/ 543813 h 1139102"/>
                <a:gd name="connsiteX8" fmla="*/ 397162 w 793056"/>
                <a:gd name="connsiteY8" fmla="*/ 539738 h 1139102"/>
                <a:gd name="connsiteX9" fmla="*/ 597140 w 793056"/>
                <a:gd name="connsiteY9" fmla="*/ 741724 h 1139102"/>
                <a:gd name="connsiteX10" fmla="*/ 395894 w 793056"/>
                <a:gd name="connsiteY10" fmla="*/ 942437 h 1139102"/>
                <a:gd name="connsiteX11" fmla="*/ 195917 w 793056"/>
                <a:gd name="connsiteY11" fmla="*/ 741089 h 1139102"/>
                <a:gd name="connsiteX12" fmla="*/ 0 w 793056"/>
                <a:gd name="connsiteY12" fmla="*/ 741089 h 1139102"/>
                <a:gd name="connsiteX13" fmla="*/ 396504 w 793056"/>
                <a:gd name="connsiteY13" fmla="*/ 1139103 h 1139102"/>
                <a:gd name="connsiteX14" fmla="*/ 793056 w 793056"/>
                <a:gd name="connsiteY14" fmla="*/ 741136 h 1139102"/>
                <a:gd name="connsiteX15" fmla="*/ 557423 w 793056"/>
                <a:gd name="connsiteY15" fmla="*/ 377358 h 1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3056" h="1139102">
                  <a:moveTo>
                    <a:pt x="557423" y="377358"/>
                  </a:moveTo>
                  <a:lnTo>
                    <a:pt x="756005" y="140092"/>
                  </a:lnTo>
                  <a:lnTo>
                    <a:pt x="756005" y="0"/>
                  </a:lnTo>
                  <a:lnTo>
                    <a:pt x="62302" y="0"/>
                  </a:lnTo>
                  <a:lnTo>
                    <a:pt x="62302" y="191927"/>
                  </a:lnTo>
                  <a:lnTo>
                    <a:pt x="465556" y="191927"/>
                  </a:lnTo>
                  <a:lnTo>
                    <a:pt x="264564" y="433013"/>
                  </a:lnTo>
                  <a:lnTo>
                    <a:pt x="357193" y="543813"/>
                  </a:lnTo>
                  <a:cubicBezTo>
                    <a:pt x="370343" y="541096"/>
                    <a:pt x="383736" y="539730"/>
                    <a:pt x="397162" y="539738"/>
                  </a:cubicBezTo>
                  <a:cubicBezTo>
                    <a:pt x="507962" y="540089"/>
                    <a:pt x="597495" y="630522"/>
                    <a:pt x="597140" y="741724"/>
                  </a:cubicBezTo>
                  <a:cubicBezTo>
                    <a:pt x="596784" y="852927"/>
                    <a:pt x="506693" y="942790"/>
                    <a:pt x="395894" y="942437"/>
                  </a:cubicBezTo>
                  <a:cubicBezTo>
                    <a:pt x="285348" y="942087"/>
                    <a:pt x="195917" y="852043"/>
                    <a:pt x="195917" y="741089"/>
                  </a:cubicBezTo>
                  <a:lnTo>
                    <a:pt x="0" y="741089"/>
                  </a:lnTo>
                  <a:cubicBezTo>
                    <a:pt x="-13" y="960893"/>
                    <a:pt x="177508" y="1139089"/>
                    <a:pt x="396504" y="1139103"/>
                  </a:cubicBezTo>
                  <a:cubicBezTo>
                    <a:pt x="615500" y="1139116"/>
                    <a:pt x="793044" y="960940"/>
                    <a:pt x="793056" y="741136"/>
                  </a:cubicBezTo>
                  <a:cubicBezTo>
                    <a:pt x="793069" y="583787"/>
                    <a:pt x="700706" y="441205"/>
                    <a:pt x="557423" y="377358"/>
                  </a:cubicBez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4051388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CBE9-67DC-4DE3-AB16-8D817A4B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9" y="1627463"/>
            <a:ext cx="4529136" cy="4425628"/>
          </a:xfrm>
        </p:spPr>
        <p:txBody>
          <a:bodyPr anchor="t"/>
          <a:lstStyle>
            <a:lvl1pPr>
              <a:lnSpc>
                <a:spcPts val="3000"/>
              </a:lnSpc>
              <a:defRPr sz="2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15CA5-694D-406E-90EC-00671951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2F355-8B1F-4154-8700-B42202D8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3B4ACB-7E85-40B7-8A23-A1238909A7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738" y="1615241"/>
            <a:ext cx="2616200" cy="443785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lnSpc>
                <a:spcPts val="1600"/>
              </a:lnSpc>
              <a:spcBef>
                <a:spcPts val="0"/>
              </a:spcBef>
              <a:buNone/>
              <a:defRPr sz="1200"/>
            </a:lvl3pPr>
            <a:lvl4pPr marL="0">
              <a:lnSpc>
                <a:spcPts val="1600"/>
              </a:lnSpc>
              <a:spcBef>
                <a:spcPts val="0"/>
              </a:spcBef>
              <a:defRPr sz="1200"/>
            </a:lvl4pPr>
            <a:lvl5pPr marL="0" indent="-180000">
              <a:lnSpc>
                <a:spcPts val="16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FBF0627-CEA6-42FD-825B-3078100A90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34350" y="1615241"/>
            <a:ext cx="2616200" cy="443785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lnSpc>
                <a:spcPts val="1600"/>
              </a:lnSpc>
              <a:spcBef>
                <a:spcPts val="0"/>
              </a:spcBef>
              <a:buNone/>
              <a:defRPr sz="1200"/>
            </a:lvl3pPr>
            <a:lvl4pPr marL="0">
              <a:lnSpc>
                <a:spcPts val="1600"/>
              </a:lnSpc>
              <a:spcBef>
                <a:spcPts val="0"/>
              </a:spcBef>
              <a:defRPr sz="1200"/>
            </a:lvl4pPr>
            <a:lvl5pPr marL="0" indent="-180000">
              <a:lnSpc>
                <a:spcPts val="16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730F744-62A8-4982-98DC-F52C4DF0636F}"/>
              </a:ext>
            </a:extLst>
          </p:cNvPr>
          <p:cNvSpPr/>
          <p:nvPr userDrawn="1"/>
        </p:nvSpPr>
        <p:spPr>
          <a:xfrm>
            <a:off x="368816" y="5492236"/>
            <a:ext cx="1049655" cy="1050608"/>
          </a:xfrm>
          <a:custGeom>
            <a:avLst/>
            <a:gdLst/>
            <a:ahLst/>
            <a:cxnLst/>
            <a:rect l="l" t="t" r="r" b="b"/>
            <a:pathLst>
              <a:path w="1399539" h="1400809">
                <a:moveTo>
                  <a:pt x="826211" y="0"/>
                </a:moveTo>
                <a:lnTo>
                  <a:pt x="782236" y="2084"/>
                </a:lnTo>
                <a:lnTo>
                  <a:pt x="738354" y="6650"/>
                </a:lnTo>
                <a:lnTo>
                  <a:pt x="694658" y="13689"/>
                </a:lnTo>
                <a:lnTo>
                  <a:pt x="651242" y="23191"/>
                </a:lnTo>
                <a:lnTo>
                  <a:pt x="608199" y="35149"/>
                </a:lnTo>
                <a:lnTo>
                  <a:pt x="565621" y="49554"/>
                </a:lnTo>
                <a:lnTo>
                  <a:pt x="523603" y="66397"/>
                </a:lnTo>
                <a:lnTo>
                  <a:pt x="482237" y="85670"/>
                </a:lnTo>
                <a:lnTo>
                  <a:pt x="441617" y="107364"/>
                </a:lnTo>
                <a:lnTo>
                  <a:pt x="401835" y="131471"/>
                </a:lnTo>
                <a:lnTo>
                  <a:pt x="362986" y="157982"/>
                </a:lnTo>
                <a:lnTo>
                  <a:pt x="325161" y="186888"/>
                </a:lnTo>
                <a:lnTo>
                  <a:pt x="288456" y="218180"/>
                </a:lnTo>
                <a:lnTo>
                  <a:pt x="252961" y="251852"/>
                </a:lnTo>
                <a:lnTo>
                  <a:pt x="219284" y="287352"/>
                </a:lnTo>
                <a:lnTo>
                  <a:pt x="187969" y="324080"/>
                </a:lnTo>
                <a:lnTo>
                  <a:pt x="159026" y="361942"/>
                </a:lnTo>
                <a:lnTo>
                  <a:pt x="132465" y="400842"/>
                </a:lnTo>
                <a:lnTo>
                  <a:pt x="108295" y="440687"/>
                </a:lnTo>
                <a:lnTo>
                  <a:pt x="86526" y="481383"/>
                </a:lnTo>
                <a:lnTo>
                  <a:pt x="67168" y="522834"/>
                </a:lnTo>
                <a:lnTo>
                  <a:pt x="50231" y="564946"/>
                </a:lnTo>
                <a:lnTo>
                  <a:pt x="35725" y="607625"/>
                </a:lnTo>
                <a:lnTo>
                  <a:pt x="23660" y="650776"/>
                </a:lnTo>
                <a:lnTo>
                  <a:pt x="14045" y="694306"/>
                </a:lnTo>
                <a:lnTo>
                  <a:pt x="6890" y="738118"/>
                </a:lnTo>
                <a:lnTo>
                  <a:pt x="2205" y="782120"/>
                </a:lnTo>
                <a:lnTo>
                  <a:pt x="0" y="826215"/>
                </a:lnTo>
                <a:lnTo>
                  <a:pt x="284" y="870311"/>
                </a:lnTo>
                <a:lnTo>
                  <a:pt x="3068" y="914313"/>
                </a:lnTo>
                <a:lnTo>
                  <a:pt x="8361" y="958125"/>
                </a:lnTo>
                <a:lnTo>
                  <a:pt x="16173" y="1001654"/>
                </a:lnTo>
                <a:lnTo>
                  <a:pt x="26514" y="1044806"/>
                </a:lnTo>
                <a:lnTo>
                  <a:pt x="39394" y="1087485"/>
                </a:lnTo>
                <a:lnTo>
                  <a:pt x="54822" y="1129597"/>
                </a:lnTo>
                <a:lnTo>
                  <a:pt x="72809" y="1171048"/>
                </a:lnTo>
                <a:lnTo>
                  <a:pt x="93364" y="1211743"/>
                </a:lnTo>
                <a:lnTo>
                  <a:pt x="116496" y="1251589"/>
                </a:lnTo>
                <a:lnTo>
                  <a:pt x="142217" y="1290489"/>
                </a:lnTo>
                <a:lnTo>
                  <a:pt x="170535" y="1328351"/>
                </a:lnTo>
                <a:lnTo>
                  <a:pt x="201461" y="1365079"/>
                </a:lnTo>
                <a:lnTo>
                  <a:pt x="235003" y="1400579"/>
                </a:lnTo>
                <a:lnTo>
                  <a:pt x="1399441" y="236142"/>
                </a:lnTo>
                <a:lnTo>
                  <a:pt x="1363949" y="202589"/>
                </a:lnTo>
                <a:lnTo>
                  <a:pt x="1327246" y="171638"/>
                </a:lnTo>
                <a:lnTo>
                  <a:pt x="1289424" y="143279"/>
                </a:lnTo>
                <a:lnTo>
                  <a:pt x="1250576" y="117505"/>
                </a:lnTo>
                <a:lnTo>
                  <a:pt x="1210797" y="94306"/>
                </a:lnTo>
                <a:lnTo>
                  <a:pt x="1170178" y="73674"/>
                </a:lnTo>
                <a:lnTo>
                  <a:pt x="1128814" y="55600"/>
                </a:lnTo>
                <a:lnTo>
                  <a:pt x="1086797" y="40077"/>
                </a:lnTo>
                <a:lnTo>
                  <a:pt x="1044220" y="27094"/>
                </a:lnTo>
                <a:lnTo>
                  <a:pt x="1001178" y="16644"/>
                </a:lnTo>
                <a:lnTo>
                  <a:pt x="957762" y="8718"/>
                </a:lnTo>
                <a:lnTo>
                  <a:pt x="914067" y="3308"/>
                </a:lnTo>
                <a:lnTo>
                  <a:pt x="870186" y="405"/>
                </a:lnTo>
                <a:lnTo>
                  <a:pt x="826211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301-7CD7-41A0-95B3-DDA47531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556-3F26-4BB4-B9F0-E7E03BA088FC}" type="datetime1">
              <a:rPr lang="en-GB" smtClean="0"/>
              <a:t>27/04/2025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1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587D-3459-4766-A3E9-51AD32EB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EDCC6-41A6-4D64-B121-31AFF6CFD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07BDF-6CC4-4A42-849A-E7FDCAB8F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C857F-865F-4759-B767-38F5FC0CB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006F3-AA93-436A-B231-B5D215CC8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D9A36-DC1E-4168-B275-BCEB44C1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35FB-E6A9-4B6D-86C5-C342A25F773A}" type="datetime1">
              <a:rPr lang="en-GB" smtClean="0"/>
              <a:t>27/04/2025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869AB-7D03-4384-89CD-80C16D48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0817E-E543-481E-A3CB-13EA2A12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238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3BD6-E2EC-4752-90DB-7E7A64E1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3" y="1914112"/>
            <a:ext cx="9310687" cy="3246402"/>
          </a:xfrm>
        </p:spPr>
        <p:txBody>
          <a:bodyPr anchor="ctr"/>
          <a:lstStyle>
            <a:lvl1pPr marL="180000" marR="3810" indent="-180000" algn="l" defTabSz="914400" rtl="0" eaLnBrk="1" latinLnBrk="0" hangingPunct="1">
              <a:lnSpc>
                <a:spcPts val="4600"/>
              </a:lnSpc>
              <a:spcBef>
                <a:spcPts val="0"/>
              </a:spcBef>
              <a:tabLst/>
              <a:defRPr lang="en-GB" sz="4000" b="1" kern="1200" spc="-127" dirty="0">
                <a:solidFill>
                  <a:srgbClr val="2887E6"/>
                </a:solidFill>
                <a:latin typeface="DM Sans"/>
                <a:ea typeface="+mn-ea"/>
                <a:cs typeface="DM San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21D2F-FBB2-40FB-84F0-8C23ADB3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666-38EE-47D5-8476-A35128368157}" type="datetime1">
              <a:rPr lang="en-GB" smtClean="0"/>
              <a:t>27/04/2025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B1A28-1901-4C4E-9094-8A51E711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166B6-173A-4F71-8442-341EC1B2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F4EEA2D4-157D-4C72-8793-8484C28B10A6}"/>
              </a:ext>
            </a:extLst>
          </p:cNvPr>
          <p:cNvSpPr/>
          <p:nvPr userDrawn="1"/>
        </p:nvSpPr>
        <p:spPr>
          <a:xfrm>
            <a:off x="1439863" y="1772322"/>
            <a:ext cx="1752600" cy="0"/>
          </a:xfrm>
          <a:custGeom>
            <a:avLst/>
            <a:gdLst/>
            <a:ahLst/>
            <a:cxnLst/>
            <a:rect l="l" t="t" r="r" b="b"/>
            <a:pathLst>
              <a:path w="2336800">
                <a:moveTo>
                  <a:pt x="0" y="0"/>
                </a:moveTo>
                <a:lnTo>
                  <a:pt x="2336800" y="0"/>
                </a:lnTo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FE3E1D3-7A3B-4AD7-994A-5E6E5F14D612}"/>
              </a:ext>
            </a:extLst>
          </p:cNvPr>
          <p:cNvSpPr/>
          <p:nvPr userDrawn="1"/>
        </p:nvSpPr>
        <p:spPr>
          <a:xfrm>
            <a:off x="9678150" y="5505365"/>
            <a:ext cx="1180624" cy="991076"/>
          </a:xfrm>
          <a:custGeom>
            <a:avLst/>
            <a:gdLst/>
            <a:ahLst/>
            <a:cxnLst/>
            <a:rect l="l" t="t" r="r" b="b"/>
            <a:pathLst>
              <a:path w="1574165" h="1321434">
                <a:moveTo>
                  <a:pt x="1573796" y="0"/>
                </a:moveTo>
                <a:lnTo>
                  <a:pt x="0" y="767588"/>
                </a:lnTo>
                <a:lnTo>
                  <a:pt x="1243965" y="1320914"/>
                </a:lnTo>
                <a:lnTo>
                  <a:pt x="1573796" y="0"/>
                </a:lnTo>
                <a:close/>
              </a:path>
            </a:pathLst>
          </a:custGeom>
          <a:solidFill>
            <a:srgbClr val="005AB9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0D4EEC7D-8743-42F7-B3DC-E87C87224CF3}"/>
              </a:ext>
            </a:extLst>
          </p:cNvPr>
          <p:cNvSpPr/>
          <p:nvPr userDrawn="1"/>
        </p:nvSpPr>
        <p:spPr>
          <a:xfrm>
            <a:off x="7519371" y="0"/>
            <a:ext cx="1471136" cy="580549"/>
          </a:xfrm>
          <a:custGeom>
            <a:avLst/>
            <a:gdLst/>
            <a:ahLst/>
            <a:cxnLst/>
            <a:rect l="l" t="t" r="r" b="b"/>
            <a:pathLst>
              <a:path w="1961515" h="774065">
                <a:moveTo>
                  <a:pt x="1961371" y="0"/>
                </a:moveTo>
                <a:lnTo>
                  <a:pt x="0" y="0"/>
                </a:lnTo>
                <a:lnTo>
                  <a:pt x="1967" y="8956"/>
                </a:lnTo>
                <a:lnTo>
                  <a:pt x="13459" y="52141"/>
                </a:lnTo>
                <a:lnTo>
                  <a:pt x="26865" y="94862"/>
                </a:lnTo>
                <a:lnTo>
                  <a:pt x="42187" y="137046"/>
                </a:lnTo>
                <a:lnTo>
                  <a:pt x="59424" y="178621"/>
                </a:lnTo>
                <a:lnTo>
                  <a:pt x="78576" y="219516"/>
                </a:lnTo>
                <a:lnTo>
                  <a:pt x="99643" y="259659"/>
                </a:lnTo>
                <a:lnTo>
                  <a:pt x="122625" y="298980"/>
                </a:lnTo>
                <a:lnTo>
                  <a:pt x="147523" y="337405"/>
                </a:lnTo>
                <a:lnTo>
                  <a:pt x="174336" y="374864"/>
                </a:lnTo>
                <a:lnTo>
                  <a:pt x="203064" y="411285"/>
                </a:lnTo>
                <a:lnTo>
                  <a:pt x="233707" y="446597"/>
                </a:lnTo>
                <a:lnTo>
                  <a:pt x="266265" y="480728"/>
                </a:lnTo>
                <a:lnTo>
                  <a:pt x="300395" y="513286"/>
                </a:lnTo>
                <a:lnTo>
                  <a:pt x="335705" y="543929"/>
                </a:lnTo>
                <a:lnTo>
                  <a:pt x="372126" y="572657"/>
                </a:lnTo>
                <a:lnTo>
                  <a:pt x="409584" y="599470"/>
                </a:lnTo>
                <a:lnTo>
                  <a:pt x="448008" y="624368"/>
                </a:lnTo>
                <a:lnTo>
                  <a:pt x="487328" y="647350"/>
                </a:lnTo>
                <a:lnTo>
                  <a:pt x="527471" y="668417"/>
                </a:lnTo>
                <a:lnTo>
                  <a:pt x="568365" y="687569"/>
                </a:lnTo>
                <a:lnTo>
                  <a:pt x="609940" y="704806"/>
                </a:lnTo>
                <a:lnTo>
                  <a:pt x="652123" y="720128"/>
                </a:lnTo>
                <a:lnTo>
                  <a:pt x="694843" y="733534"/>
                </a:lnTo>
                <a:lnTo>
                  <a:pt x="738029" y="745025"/>
                </a:lnTo>
                <a:lnTo>
                  <a:pt x="781608" y="754601"/>
                </a:lnTo>
                <a:lnTo>
                  <a:pt x="825509" y="762262"/>
                </a:lnTo>
                <a:lnTo>
                  <a:pt x="869661" y="768008"/>
                </a:lnTo>
                <a:lnTo>
                  <a:pt x="913992" y="771838"/>
                </a:lnTo>
                <a:lnTo>
                  <a:pt x="958430" y="773753"/>
                </a:lnTo>
                <a:lnTo>
                  <a:pt x="1002904" y="773753"/>
                </a:lnTo>
                <a:lnTo>
                  <a:pt x="1047343" y="771838"/>
                </a:lnTo>
                <a:lnTo>
                  <a:pt x="1091674" y="768008"/>
                </a:lnTo>
                <a:lnTo>
                  <a:pt x="1135826" y="762262"/>
                </a:lnTo>
                <a:lnTo>
                  <a:pt x="1179727" y="754601"/>
                </a:lnTo>
                <a:lnTo>
                  <a:pt x="1223307" y="745025"/>
                </a:lnTo>
                <a:lnTo>
                  <a:pt x="1266493" y="733534"/>
                </a:lnTo>
                <a:lnTo>
                  <a:pt x="1309213" y="720128"/>
                </a:lnTo>
                <a:lnTo>
                  <a:pt x="1351397" y="704806"/>
                </a:lnTo>
                <a:lnTo>
                  <a:pt x="1392972" y="687569"/>
                </a:lnTo>
                <a:lnTo>
                  <a:pt x="1433867" y="668417"/>
                </a:lnTo>
                <a:lnTo>
                  <a:pt x="1474011" y="647350"/>
                </a:lnTo>
                <a:lnTo>
                  <a:pt x="1513331" y="624368"/>
                </a:lnTo>
                <a:lnTo>
                  <a:pt x="1551756" y="599470"/>
                </a:lnTo>
                <a:lnTo>
                  <a:pt x="1589216" y="572657"/>
                </a:lnTo>
                <a:lnTo>
                  <a:pt x="1625637" y="543929"/>
                </a:lnTo>
                <a:lnTo>
                  <a:pt x="1660948" y="513286"/>
                </a:lnTo>
                <a:lnTo>
                  <a:pt x="1695079" y="480728"/>
                </a:lnTo>
                <a:lnTo>
                  <a:pt x="1727643" y="446591"/>
                </a:lnTo>
                <a:lnTo>
                  <a:pt x="1758292" y="411274"/>
                </a:lnTo>
                <a:lnTo>
                  <a:pt x="1787025" y="374848"/>
                </a:lnTo>
                <a:lnTo>
                  <a:pt x="1813842" y="337385"/>
                </a:lnTo>
                <a:lnTo>
                  <a:pt x="1838743" y="298956"/>
                </a:lnTo>
                <a:lnTo>
                  <a:pt x="1861728" y="259632"/>
                </a:lnTo>
                <a:lnTo>
                  <a:pt x="1882798" y="219487"/>
                </a:lnTo>
                <a:lnTo>
                  <a:pt x="1901952" y="178590"/>
                </a:lnTo>
                <a:lnTo>
                  <a:pt x="1919190" y="137013"/>
                </a:lnTo>
                <a:lnTo>
                  <a:pt x="1934512" y="94829"/>
                </a:lnTo>
                <a:lnTo>
                  <a:pt x="1947919" y="52108"/>
                </a:lnTo>
                <a:lnTo>
                  <a:pt x="1959410" y="8922"/>
                </a:lnTo>
                <a:lnTo>
                  <a:pt x="1961371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</p:spTree>
    <p:extLst>
      <p:ext uri="{BB962C8B-B14F-4D97-AF65-F5344CB8AC3E}">
        <p14:creationId xmlns:p14="http://schemas.microsoft.com/office/powerpoint/2010/main" val="504139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3BD6-E2EC-4752-90DB-7E7A64E1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3" y="1914112"/>
            <a:ext cx="9310687" cy="3246402"/>
          </a:xfrm>
        </p:spPr>
        <p:txBody>
          <a:bodyPr anchor="t"/>
          <a:lstStyle>
            <a:lvl1pPr marL="357188" marR="3810" indent="-357188" algn="l" defTabSz="914400" rtl="0" eaLnBrk="1" latinLnBrk="0" hangingPunct="1">
              <a:lnSpc>
                <a:spcPts val="46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lang="en-GB" sz="4000" b="1" kern="1200" spc="-127" dirty="0">
                <a:solidFill>
                  <a:srgbClr val="2887E6"/>
                </a:solidFill>
                <a:latin typeface="DM Sans"/>
                <a:ea typeface="+mn-ea"/>
                <a:cs typeface="DM San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21D2F-FBB2-40FB-84F0-8C23ADB3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666-38EE-47D5-8476-A35128368157}" type="datetime1">
              <a:rPr lang="en-GB" smtClean="0"/>
              <a:t>27/04/2025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B1A28-1901-4C4E-9094-8A51E711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166B6-173A-4F71-8442-341EC1B2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9AF42-669A-43D3-A070-1C52719C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946E-32F5-4126-8D4B-2FED73914E97}" type="datetime1">
              <a:rPr lang="en-GB" smtClean="0"/>
              <a:t>27/04/2025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0F2B5-33EB-43CA-B4D2-D82BF6CF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0721C-EC8F-461B-93D8-E5A9F3FB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5102-DBA1-4850-B7BF-52C22ED42C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4188" y="1771649"/>
            <a:ext cx="7397750" cy="2066059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29789-A157-4BE4-971D-BEB3B709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88" y="3900054"/>
            <a:ext cx="7397750" cy="1357745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C3BA231-7B75-48CC-8035-CB9CBE8DAC91}"/>
              </a:ext>
            </a:extLst>
          </p:cNvPr>
          <p:cNvSpPr/>
          <p:nvPr userDrawn="1"/>
        </p:nvSpPr>
        <p:spPr>
          <a:xfrm>
            <a:off x="1708685" y="5658567"/>
            <a:ext cx="2512695" cy="1199674"/>
          </a:xfrm>
          <a:custGeom>
            <a:avLst/>
            <a:gdLst/>
            <a:ahLst/>
            <a:cxnLst/>
            <a:rect l="l" t="t" r="r" b="b"/>
            <a:pathLst>
              <a:path w="3350260" h="1599565">
                <a:moveTo>
                  <a:pt x="1652185" y="0"/>
                </a:moveTo>
                <a:lnTo>
                  <a:pt x="1606664" y="1204"/>
                </a:lnTo>
                <a:lnTo>
                  <a:pt x="1561269" y="3609"/>
                </a:lnTo>
                <a:lnTo>
                  <a:pt x="1515949" y="7216"/>
                </a:lnTo>
                <a:lnTo>
                  <a:pt x="1470727" y="12024"/>
                </a:lnTo>
                <a:lnTo>
                  <a:pt x="1425631" y="18034"/>
                </a:lnTo>
                <a:lnTo>
                  <a:pt x="1380687" y="25245"/>
                </a:lnTo>
                <a:lnTo>
                  <a:pt x="1335923" y="33658"/>
                </a:lnTo>
                <a:lnTo>
                  <a:pt x="1291366" y="43272"/>
                </a:lnTo>
                <a:lnTo>
                  <a:pt x="1247044" y="54088"/>
                </a:lnTo>
                <a:lnTo>
                  <a:pt x="1202984" y="66105"/>
                </a:lnTo>
                <a:lnTo>
                  <a:pt x="1159214" y="79324"/>
                </a:lnTo>
                <a:lnTo>
                  <a:pt x="1115761" y="93745"/>
                </a:lnTo>
                <a:lnTo>
                  <a:pt x="1072652" y="109366"/>
                </a:lnTo>
                <a:lnTo>
                  <a:pt x="1029916" y="126190"/>
                </a:lnTo>
                <a:lnTo>
                  <a:pt x="987580" y="144215"/>
                </a:lnTo>
                <a:lnTo>
                  <a:pt x="945671" y="163441"/>
                </a:lnTo>
                <a:lnTo>
                  <a:pt x="904217" y="183868"/>
                </a:lnTo>
                <a:lnTo>
                  <a:pt x="863246" y="205498"/>
                </a:lnTo>
                <a:lnTo>
                  <a:pt x="822785" y="228328"/>
                </a:lnTo>
                <a:lnTo>
                  <a:pt x="782861" y="252360"/>
                </a:lnTo>
                <a:lnTo>
                  <a:pt x="743502" y="277593"/>
                </a:lnTo>
                <a:lnTo>
                  <a:pt x="704736" y="304028"/>
                </a:lnTo>
                <a:lnTo>
                  <a:pt x="666590" y="331664"/>
                </a:lnTo>
                <a:lnTo>
                  <a:pt x="629092" y="360501"/>
                </a:lnTo>
                <a:lnTo>
                  <a:pt x="592269" y="390540"/>
                </a:lnTo>
                <a:lnTo>
                  <a:pt x="556148" y="421780"/>
                </a:lnTo>
                <a:lnTo>
                  <a:pt x="520758" y="454221"/>
                </a:lnTo>
                <a:lnTo>
                  <a:pt x="486126" y="487864"/>
                </a:lnTo>
                <a:lnTo>
                  <a:pt x="452484" y="522496"/>
                </a:lnTo>
                <a:lnTo>
                  <a:pt x="420043" y="557886"/>
                </a:lnTo>
                <a:lnTo>
                  <a:pt x="388803" y="594008"/>
                </a:lnTo>
                <a:lnTo>
                  <a:pt x="358766" y="630832"/>
                </a:lnTo>
                <a:lnTo>
                  <a:pt x="329929" y="668332"/>
                </a:lnTo>
                <a:lnTo>
                  <a:pt x="302294" y="706480"/>
                </a:lnTo>
                <a:lnTo>
                  <a:pt x="275861" y="745249"/>
                </a:lnTo>
                <a:lnTo>
                  <a:pt x="250629" y="784610"/>
                </a:lnTo>
                <a:lnTo>
                  <a:pt x="226599" y="824537"/>
                </a:lnTo>
                <a:lnTo>
                  <a:pt x="203770" y="865001"/>
                </a:lnTo>
                <a:lnTo>
                  <a:pt x="182143" y="905976"/>
                </a:lnTo>
                <a:lnTo>
                  <a:pt x="161717" y="947433"/>
                </a:lnTo>
                <a:lnTo>
                  <a:pt x="142493" y="989345"/>
                </a:lnTo>
                <a:lnTo>
                  <a:pt x="124470" y="1031685"/>
                </a:lnTo>
                <a:lnTo>
                  <a:pt x="107649" y="1074424"/>
                </a:lnTo>
                <a:lnTo>
                  <a:pt x="92029" y="1117536"/>
                </a:lnTo>
                <a:lnTo>
                  <a:pt x="77611" y="1160992"/>
                </a:lnTo>
                <a:lnTo>
                  <a:pt x="64394" y="1204765"/>
                </a:lnTo>
                <a:lnTo>
                  <a:pt x="52379" y="1248828"/>
                </a:lnTo>
                <a:lnTo>
                  <a:pt x="41565" y="1293153"/>
                </a:lnTo>
                <a:lnTo>
                  <a:pt x="31953" y="1337712"/>
                </a:lnTo>
                <a:lnTo>
                  <a:pt x="23543" y="1382479"/>
                </a:lnTo>
                <a:lnTo>
                  <a:pt x="16333" y="1427424"/>
                </a:lnTo>
                <a:lnTo>
                  <a:pt x="10326" y="1472521"/>
                </a:lnTo>
                <a:lnTo>
                  <a:pt x="5520" y="1517742"/>
                </a:lnTo>
                <a:lnTo>
                  <a:pt x="1915" y="1563059"/>
                </a:lnTo>
                <a:lnTo>
                  <a:pt x="0" y="1599243"/>
                </a:lnTo>
                <a:lnTo>
                  <a:pt x="3349753" y="1599243"/>
                </a:lnTo>
                <a:lnTo>
                  <a:pt x="3344227" y="1517701"/>
                </a:lnTo>
                <a:lnTo>
                  <a:pt x="3339418" y="1472482"/>
                </a:lnTo>
                <a:lnTo>
                  <a:pt x="3333409" y="1427387"/>
                </a:lnTo>
                <a:lnTo>
                  <a:pt x="3326198" y="1382444"/>
                </a:lnTo>
                <a:lnTo>
                  <a:pt x="3317785" y="1337680"/>
                </a:lnTo>
                <a:lnTo>
                  <a:pt x="3308170" y="1293123"/>
                </a:lnTo>
                <a:lnTo>
                  <a:pt x="3297355" y="1248800"/>
                </a:lnTo>
                <a:lnTo>
                  <a:pt x="3285337" y="1204739"/>
                </a:lnTo>
                <a:lnTo>
                  <a:pt x="3272118" y="1160968"/>
                </a:lnTo>
                <a:lnTo>
                  <a:pt x="3257698" y="1117514"/>
                </a:lnTo>
                <a:lnTo>
                  <a:pt x="3242076" y="1074404"/>
                </a:lnTo>
                <a:lnTo>
                  <a:pt x="3225253" y="1031667"/>
                </a:lnTo>
                <a:lnTo>
                  <a:pt x="3207228" y="989330"/>
                </a:lnTo>
                <a:lnTo>
                  <a:pt x="3188002" y="947420"/>
                </a:lnTo>
                <a:lnTo>
                  <a:pt x="3167574" y="905964"/>
                </a:lnTo>
                <a:lnTo>
                  <a:pt x="3145945" y="864992"/>
                </a:lnTo>
                <a:lnTo>
                  <a:pt x="3123114" y="824529"/>
                </a:lnTo>
                <a:lnTo>
                  <a:pt x="3099083" y="784604"/>
                </a:lnTo>
                <a:lnTo>
                  <a:pt x="3073849" y="745244"/>
                </a:lnTo>
                <a:lnTo>
                  <a:pt x="3047415" y="706476"/>
                </a:lnTo>
                <a:lnTo>
                  <a:pt x="3019779" y="668329"/>
                </a:lnTo>
                <a:lnTo>
                  <a:pt x="2990941" y="630830"/>
                </a:lnTo>
                <a:lnTo>
                  <a:pt x="2960903" y="594007"/>
                </a:lnTo>
                <a:lnTo>
                  <a:pt x="2929663" y="557886"/>
                </a:lnTo>
                <a:lnTo>
                  <a:pt x="2897222" y="522496"/>
                </a:lnTo>
                <a:lnTo>
                  <a:pt x="2863579" y="487864"/>
                </a:lnTo>
                <a:lnTo>
                  <a:pt x="2828941" y="454215"/>
                </a:lnTo>
                <a:lnTo>
                  <a:pt x="2793544" y="421768"/>
                </a:lnTo>
                <a:lnTo>
                  <a:pt x="2757417" y="390523"/>
                </a:lnTo>
                <a:lnTo>
                  <a:pt x="2720587" y="360480"/>
                </a:lnTo>
                <a:lnTo>
                  <a:pt x="2683081" y="331639"/>
                </a:lnTo>
                <a:lnTo>
                  <a:pt x="2644928" y="303999"/>
                </a:lnTo>
                <a:lnTo>
                  <a:pt x="2606155" y="277562"/>
                </a:lnTo>
                <a:lnTo>
                  <a:pt x="2566788" y="252327"/>
                </a:lnTo>
                <a:lnTo>
                  <a:pt x="2526857" y="228293"/>
                </a:lnTo>
                <a:lnTo>
                  <a:pt x="2486389" y="205462"/>
                </a:lnTo>
                <a:lnTo>
                  <a:pt x="2445410" y="183832"/>
                </a:lnTo>
                <a:lnTo>
                  <a:pt x="2403949" y="163404"/>
                </a:lnTo>
                <a:lnTo>
                  <a:pt x="2362034" y="144178"/>
                </a:lnTo>
                <a:lnTo>
                  <a:pt x="2319691" y="126154"/>
                </a:lnTo>
                <a:lnTo>
                  <a:pt x="2276949" y="109331"/>
                </a:lnTo>
                <a:lnTo>
                  <a:pt x="2233835" y="93711"/>
                </a:lnTo>
                <a:lnTo>
                  <a:pt x="2190376" y="79292"/>
                </a:lnTo>
                <a:lnTo>
                  <a:pt x="2146600" y="66075"/>
                </a:lnTo>
                <a:lnTo>
                  <a:pt x="2102535" y="54060"/>
                </a:lnTo>
                <a:lnTo>
                  <a:pt x="2058209" y="43246"/>
                </a:lnTo>
                <a:lnTo>
                  <a:pt x="2013647" y="33634"/>
                </a:lnTo>
                <a:lnTo>
                  <a:pt x="1969008" y="25245"/>
                </a:lnTo>
                <a:lnTo>
                  <a:pt x="1924065" y="18034"/>
                </a:lnTo>
                <a:lnTo>
                  <a:pt x="1878970" y="12024"/>
                </a:lnTo>
                <a:lnTo>
                  <a:pt x="1833751" y="7216"/>
                </a:lnTo>
                <a:lnTo>
                  <a:pt x="1788436" y="3609"/>
                </a:lnTo>
                <a:lnTo>
                  <a:pt x="1743051" y="1204"/>
                </a:lnTo>
                <a:lnTo>
                  <a:pt x="1697625" y="1"/>
                </a:lnTo>
                <a:lnTo>
                  <a:pt x="165218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DDC1B64-D1FF-49D9-B0F9-6B77FDB9ED2F}"/>
              </a:ext>
            </a:extLst>
          </p:cNvPr>
          <p:cNvSpPr/>
          <p:nvPr userDrawn="1"/>
        </p:nvSpPr>
        <p:spPr>
          <a:xfrm>
            <a:off x="5219700" y="546647"/>
            <a:ext cx="6972300" cy="6311741"/>
          </a:xfrm>
          <a:custGeom>
            <a:avLst/>
            <a:gdLst/>
            <a:ahLst/>
            <a:cxnLst/>
            <a:rect l="l" t="t" r="r" b="b"/>
            <a:pathLst>
              <a:path w="9296400" h="8415655">
                <a:moveTo>
                  <a:pt x="4540854" y="0"/>
                </a:moveTo>
                <a:lnTo>
                  <a:pt x="4490416" y="296"/>
                </a:lnTo>
                <a:lnTo>
                  <a:pt x="4389568" y="2088"/>
                </a:lnTo>
                <a:lnTo>
                  <a:pt x="4288770" y="5479"/>
                </a:lnTo>
                <a:lnTo>
                  <a:pt x="4188041" y="10473"/>
                </a:lnTo>
                <a:lnTo>
                  <a:pt x="4087396" y="17069"/>
                </a:lnTo>
                <a:lnTo>
                  <a:pt x="3986852" y="25271"/>
                </a:lnTo>
                <a:lnTo>
                  <a:pt x="3886428" y="35080"/>
                </a:lnTo>
                <a:lnTo>
                  <a:pt x="3786138" y="46497"/>
                </a:lnTo>
                <a:lnTo>
                  <a:pt x="3686002" y="59524"/>
                </a:lnTo>
                <a:lnTo>
                  <a:pt x="3586034" y="74164"/>
                </a:lnTo>
                <a:lnTo>
                  <a:pt x="3486253" y="90418"/>
                </a:lnTo>
                <a:lnTo>
                  <a:pt x="3386675" y="108287"/>
                </a:lnTo>
                <a:lnTo>
                  <a:pt x="3287318" y="127774"/>
                </a:lnTo>
                <a:lnTo>
                  <a:pt x="3188197" y="148880"/>
                </a:lnTo>
                <a:lnTo>
                  <a:pt x="3089331" y="171607"/>
                </a:lnTo>
                <a:lnTo>
                  <a:pt x="2990735" y="195957"/>
                </a:lnTo>
                <a:lnTo>
                  <a:pt x="2892428" y="221931"/>
                </a:lnTo>
                <a:lnTo>
                  <a:pt x="2794426" y="249531"/>
                </a:lnTo>
                <a:lnTo>
                  <a:pt x="2696745" y="278760"/>
                </a:lnTo>
                <a:lnTo>
                  <a:pt x="2599403" y="309618"/>
                </a:lnTo>
                <a:lnTo>
                  <a:pt x="2502417" y="342108"/>
                </a:lnTo>
                <a:lnTo>
                  <a:pt x="2405803" y="376231"/>
                </a:lnTo>
                <a:lnTo>
                  <a:pt x="2309579" y="411989"/>
                </a:lnTo>
                <a:lnTo>
                  <a:pt x="2213762" y="449384"/>
                </a:lnTo>
                <a:lnTo>
                  <a:pt x="2118368" y="488417"/>
                </a:lnTo>
                <a:lnTo>
                  <a:pt x="2023415" y="529091"/>
                </a:lnTo>
                <a:lnTo>
                  <a:pt x="1928919" y="571407"/>
                </a:lnTo>
                <a:lnTo>
                  <a:pt x="1834897" y="615366"/>
                </a:lnTo>
                <a:lnTo>
                  <a:pt x="1788069" y="637963"/>
                </a:lnTo>
                <a:lnTo>
                  <a:pt x="1741366" y="660972"/>
                </a:lnTo>
                <a:lnTo>
                  <a:pt x="1694790" y="684392"/>
                </a:lnTo>
                <a:lnTo>
                  <a:pt x="1648344" y="708224"/>
                </a:lnTo>
                <a:lnTo>
                  <a:pt x="1602028" y="732469"/>
                </a:lnTo>
                <a:lnTo>
                  <a:pt x="1555846" y="757126"/>
                </a:lnTo>
                <a:lnTo>
                  <a:pt x="1509800" y="782196"/>
                </a:lnTo>
                <a:lnTo>
                  <a:pt x="1463891" y="807679"/>
                </a:lnTo>
                <a:lnTo>
                  <a:pt x="1418122" y="833575"/>
                </a:lnTo>
                <a:lnTo>
                  <a:pt x="1372495" y="859884"/>
                </a:lnTo>
                <a:lnTo>
                  <a:pt x="1327012" y="886607"/>
                </a:lnTo>
                <a:lnTo>
                  <a:pt x="1281675" y="913744"/>
                </a:lnTo>
                <a:lnTo>
                  <a:pt x="1236486" y="941295"/>
                </a:lnTo>
                <a:lnTo>
                  <a:pt x="1191447" y="969260"/>
                </a:lnTo>
                <a:lnTo>
                  <a:pt x="1146561" y="997639"/>
                </a:lnTo>
                <a:lnTo>
                  <a:pt x="1101829" y="1026433"/>
                </a:lnTo>
                <a:lnTo>
                  <a:pt x="1057255" y="1055643"/>
                </a:lnTo>
                <a:lnTo>
                  <a:pt x="1012839" y="1085267"/>
                </a:lnTo>
                <a:lnTo>
                  <a:pt x="968583" y="1115307"/>
                </a:lnTo>
                <a:lnTo>
                  <a:pt x="924491" y="1145762"/>
                </a:lnTo>
                <a:lnTo>
                  <a:pt x="880564" y="1176633"/>
                </a:lnTo>
                <a:lnTo>
                  <a:pt x="836805" y="1207920"/>
                </a:lnTo>
                <a:lnTo>
                  <a:pt x="793214" y="1239623"/>
                </a:lnTo>
                <a:lnTo>
                  <a:pt x="749796" y="1271743"/>
                </a:lnTo>
                <a:lnTo>
                  <a:pt x="706550" y="1304280"/>
                </a:lnTo>
                <a:lnTo>
                  <a:pt x="663481" y="1337233"/>
                </a:lnTo>
                <a:lnTo>
                  <a:pt x="620590" y="1370604"/>
                </a:lnTo>
                <a:lnTo>
                  <a:pt x="577878" y="1404391"/>
                </a:lnTo>
                <a:lnTo>
                  <a:pt x="535349" y="1438597"/>
                </a:lnTo>
                <a:lnTo>
                  <a:pt x="493003" y="1473220"/>
                </a:lnTo>
                <a:lnTo>
                  <a:pt x="450844" y="1508261"/>
                </a:lnTo>
                <a:lnTo>
                  <a:pt x="408874" y="1543721"/>
                </a:lnTo>
                <a:lnTo>
                  <a:pt x="367094" y="1579599"/>
                </a:lnTo>
                <a:lnTo>
                  <a:pt x="325507" y="1615895"/>
                </a:lnTo>
                <a:lnTo>
                  <a:pt x="284114" y="1652610"/>
                </a:lnTo>
                <a:lnTo>
                  <a:pt x="242919" y="1689745"/>
                </a:lnTo>
                <a:lnTo>
                  <a:pt x="201922" y="1727299"/>
                </a:lnTo>
                <a:lnTo>
                  <a:pt x="161127" y="1765272"/>
                </a:lnTo>
                <a:lnTo>
                  <a:pt x="120535" y="1803665"/>
                </a:lnTo>
                <a:lnTo>
                  <a:pt x="80148" y="1842478"/>
                </a:lnTo>
                <a:lnTo>
                  <a:pt x="39969" y="1881712"/>
                </a:lnTo>
                <a:lnTo>
                  <a:pt x="0" y="1921365"/>
                </a:lnTo>
                <a:lnTo>
                  <a:pt x="6493771" y="8415137"/>
                </a:lnTo>
                <a:lnTo>
                  <a:pt x="9296400" y="8415137"/>
                </a:lnTo>
                <a:lnTo>
                  <a:pt x="9296400" y="1981511"/>
                </a:lnTo>
                <a:lnTo>
                  <a:pt x="9263850" y="1950142"/>
                </a:lnTo>
                <a:lnTo>
                  <a:pt x="9223258" y="1911598"/>
                </a:lnTo>
                <a:lnTo>
                  <a:pt x="9182463" y="1873431"/>
                </a:lnTo>
                <a:lnTo>
                  <a:pt x="9141467" y="1835642"/>
                </a:lnTo>
                <a:lnTo>
                  <a:pt x="9100272" y="1798231"/>
                </a:lnTo>
                <a:lnTo>
                  <a:pt x="9058879" y="1761198"/>
                </a:lnTo>
                <a:lnTo>
                  <a:pt x="9017292" y="1724544"/>
                </a:lnTo>
                <a:lnTo>
                  <a:pt x="8975513" y="1688268"/>
                </a:lnTo>
                <a:lnTo>
                  <a:pt x="8933542" y="1652371"/>
                </a:lnTo>
                <a:lnTo>
                  <a:pt x="8891384" y="1616853"/>
                </a:lnTo>
                <a:lnTo>
                  <a:pt x="8849038" y="1581714"/>
                </a:lnTo>
                <a:lnTo>
                  <a:pt x="8806509" y="1546955"/>
                </a:lnTo>
                <a:lnTo>
                  <a:pt x="8763798" y="1512575"/>
                </a:lnTo>
                <a:lnTo>
                  <a:pt x="8720906" y="1478576"/>
                </a:lnTo>
                <a:lnTo>
                  <a:pt x="8677837" y="1444957"/>
                </a:lnTo>
                <a:lnTo>
                  <a:pt x="8634592" y="1411718"/>
                </a:lnTo>
                <a:lnTo>
                  <a:pt x="8591173" y="1378859"/>
                </a:lnTo>
                <a:lnTo>
                  <a:pt x="8547583" y="1346382"/>
                </a:lnTo>
                <a:lnTo>
                  <a:pt x="8503824" y="1314285"/>
                </a:lnTo>
                <a:lnTo>
                  <a:pt x="8459897" y="1282570"/>
                </a:lnTo>
                <a:lnTo>
                  <a:pt x="8415805" y="1251236"/>
                </a:lnTo>
                <a:lnTo>
                  <a:pt x="8371550" y="1220284"/>
                </a:lnTo>
                <a:lnTo>
                  <a:pt x="8327134" y="1189713"/>
                </a:lnTo>
                <a:lnTo>
                  <a:pt x="8282559" y="1159525"/>
                </a:lnTo>
                <a:lnTo>
                  <a:pt x="8237828" y="1129720"/>
                </a:lnTo>
                <a:lnTo>
                  <a:pt x="8192942" y="1100296"/>
                </a:lnTo>
                <a:lnTo>
                  <a:pt x="8147904" y="1071256"/>
                </a:lnTo>
                <a:lnTo>
                  <a:pt x="8102715" y="1042599"/>
                </a:lnTo>
                <a:lnTo>
                  <a:pt x="8057378" y="1014325"/>
                </a:lnTo>
                <a:lnTo>
                  <a:pt x="8011895" y="986434"/>
                </a:lnTo>
                <a:lnTo>
                  <a:pt x="7966268" y="958927"/>
                </a:lnTo>
                <a:lnTo>
                  <a:pt x="7920499" y="931804"/>
                </a:lnTo>
                <a:lnTo>
                  <a:pt x="7874590" y="905065"/>
                </a:lnTo>
                <a:lnTo>
                  <a:pt x="7828544" y="878710"/>
                </a:lnTo>
                <a:lnTo>
                  <a:pt x="7736047" y="827155"/>
                </a:lnTo>
                <a:lnTo>
                  <a:pt x="7643024" y="777140"/>
                </a:lnTo>
                <a:lnTo>
                  <a:pt x="7549494" y="728666"/>
                </a:lnTo>
                <a:lnTo>
                  <a:pt x="7455473" y="681736"/>
                </a:lnTo>
                <a:lnTo>
                  <a:pt x="7360977" y="636351"/>
                </a:lnTo>
                <a:lnTo>
                  <a:pt x="7266023" y="592513"/>
                </a:lnTo>
                <a:lnTo>
                  <a:pt x="7170630" y="550224"/>
                </a:lnTo>
                <a:lnTo>
                  <a:pt x="7074812" y="509486"/>
                </a:lnTo>
                <a:lnTo>
                  <a:pt x="6978589" y="470300"/>
                </a:lnTo>
                <a:lnTo>
                  <a:pt x="6881975" y="432668"/>
                </a:lnTo>
                <a:lnTo>
                  <a:pt x="6784989" y="396592"/>
                </a:lnTo>
                <a:lnTo>
                  <a:pt x="6687648" y="362073"/>
                </a:lnTo>
                <a:lnTo>
                  <a:pt x="6589967" y="329114"/>
                </a:lnTo>
                <a:lnTo>
                  <a:pt x="6491965" y="297715"/>
                </a:lnTo>
                <a:lnTo>
                  <a:pt x="6393658" y="267880"/>
                </a:lnTo>
                <a:lnTo>
                  <a:pt x="6295062" y="239609"/>
                </a:lnTo>
                <a:lnTo>
                  <a:pt x="6196196" y="212905"/>
                </a:lnTo>
                <a:lnTo>
                  <a:pt x="6097076" y="187769"/>
                </a:lnTo>
                <a:lnTo>
                  <a:pt x="5997718" y="164203"/>
                </a:lnTo>
                <a:lnTo>
                  <a:pt x="5898140" y="142208"/>
                </a:lnTo>
                <a:lnTo>
                  <a:pt x="5798359" y="121787"/>
                </a:lnTo>
                <a:lnTo>
                  <a:pt x="5698392" y="102941"/>
                </a:lnTo>
                <a:lnTo>
                  <a:pt x="5598255" y="85672"/>
                </a:lnTo>
                <a:lnTo>
                  <a:pt x="5497966" y="69982"/>
                </a:lnTo>
                <a:lnTo>
                  <a:pt x="5397542" y="55872"/>
                </a:lnTo>
                <a:lnTo>
                  <a:pt x="5296998" y="43345"/>
                </a:lnTo>
                <a:lnTo>
                  <a:pt x="5196353" y="32401"/>
                </a:lnTo>
                <a:lnTo>
                  <a:pt x="5095624" y="23043"/>
                </a:lnTo>
                <a:lnTo>
                  <a:pt x="4994826" y="15273"/>
                </a:lnTo>
                <a:lnTo>
                  <a:pt x="4893978" y="9092"/>
                </a:lnTo>
                <a:lnTo>
                  <a:pt x="4793096" y="4502"/>
                </a:lnTo>
                <a:lnTo>
                  <a:pt x="4692197" y="1505"/>
                </a:lnTo>
                <a:lnTo>
                  <a:pt x="4591298" y="102"/>
                </a:lnTo>
                <a:lnTo>
                  <a:pt x="454085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grpSp>
        <p:nvGrpSpPr>
          <p:cNvPr id="8" name="Graphic 11">
            <a:extLst>
              <a:ext uri="{FF2B5EF4-FFF2-40B4-BE49-F238E27FC236}">
                <a16:creationId xmlns:a16="http://schemas.microsoft.com/office/drawing/2014/main" id="{DFA937FD-1F5F-4305-B211-2AFEA41753F8}"/>
              </a:ext>
            </a:extLst>
          </p:cNvPr>
          <p:cNvGrpSpPr/>
          <p:nvPr userDrawn="1"/>
        </p:nvGrpSpPr>
        <p:grpSpPr>
          <a:xfrm>
            <a:off x="484188" y="363748"/>
            <a:ext cx="2721769" cy="850106"/>
            <a:chOff x="482605" y="484996"/>
            <a:chExt cx="3629025" cy="113347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4D7E49E-0ED5-4FD4-864F-5CA01042C733}"/>
                </a:ext>
              </a:extLst>
            </p:cNvPr>
            <p:cNvSpPr/>
            <p:nvPr/>
          </p:nvSpPr>
          <p:spPr>
            <a:xfrm>
              <a:off x="2211913" y="828031"/>
              <a:ext cx="793244" cy="796042"/>
            </a:xfrm>
            <a:custGeom>
              <a:avLst/>
              <a:gdLst>
                <a:gd name="connsiteX0" fmla="*/ 597328 w 793244"/>
                <a:gd name="connsiteY0" fmla="*/ 398053 h 796042"/>
                <a:gd name="connsiteX1" fmla="*/ 396717 w 793244"/>
                <a:gd name="connsiteY1" fmla="*/ 599405 h 796042"/>
                <a:gd name="connsiteX2" fmla="*/ 196105 w 793244"/>
                <a:gd name="connsiteY2" fmla="*/ 398053 h 796042"/>
                <a:gd name="connsiteX3" fmla="*/ 396717 w 793244"/>
                <a:gd name="connsiteY3" fmla="*/ 196702 h 796042"/>
                <a:gd name="connsiteX4" fmla="*/ 597328 w 793244"/>
                <a:gd name="connsiteY4" fmla="*/ 398053 h 796042"/>
                <a:gd name="connsiteX5" fmla="*/ 597328 w 793244"/>
                <a:gd name="connsiteY5" fmla="*/ 8979 h 796042"/>
                <a:gd name="connsiteX6" fmla="*/ 597328 w 793244"/>
                <a:gd name="connsiteY6" fmla="*/ 54827 h 796042"/>
                <a:gd name="connsiteX7" fmla="*/ 54624 w 793244"/>
                <a:gd name="connsiteY7" fmla="*/ 196580 h 796042"/>
                <a:gd name="connsiteX8" fmla="*/ 195864 w 793244"/>
                <a:gd name="connsiteY8" fmla="*/ 741280 h 796042"/>
                <a:gd name="connsiteX9" fmla="*/ 597328 w 793244"/>
                <a:gd name="connsiteY9" fmla="*/ 741280 h 796042"/>
                <a:gd name="connsiteX10" fmla="*/ 597328 w 793244"/>
                <a:gd name="connsiteY10" fmla="*/ 787128 h 796042"/>
                <a:gd name="connsiteX11" fmla="*/ 793245 w 793244"/>
                <a:gd name="connsiteY11" fmla="*/ 787128 h 796042"/>
                <a:gd name="connsiteX12" fmla="*/ 793245 w 793244"/>
                <a:gd name="connsiteY12" fmla="*/ 8979 h 79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244" h="796042">
                  <a:moveTo>
                    <a:pt x="597328" y="398053"/>
                  </a:moveTo>
                  <a:cubicBezTo>
                    <a:pt x="597328" y="509256"/>
                    <a:pt x="507516" y="599405"/>
                    <a:pt x="396717" y="599405"/>
                  </a:cubicBezTo>
                  <a:cubicBezTo>
                    <a:pt x="285917" y="599405"/>
                    <a:pt x="196105" y="509256"/>
                    <a:pt x="196105" y="398053"/>
                  </a:cubicBezTo>
                  <a:cubicBezTo>
                    <a:pt x="196105" y="286851"/>
                    <a:pt x="285917" y="196702"/>
                    <a:pt x="396717" y="196702"/>
                  </a:cubicBezTo>
                  <a:cubicBezTo>
                    <a:pt x="507516" y="196702"/>
                    <a:pt x="597328" y="286851"/>
                    <a:pt x="597328" y="398053"/>
                  </a:cubicBezTo>
                  <a:close/>
                  <a:moveTo>
                    <a:pt x="597328" y="8979"/>
                  </a:moveTo>
                  <a:lnTo>
                    <a:pt x="597328" y="54827"/>
                  </a:lnTo>
                  <a:cubicBezTo>
                    <a:pt x="408467" y="-56443"/>
                    <a:pt x="165487" y="7021"/>
                    <a:pt x="54624" y="196580"/>
                  </a:cubicBezTo>
                  <a:cubicBezTo>
                    <a:pt x="-56239" y="386139"/>
                    <a:pt x="7003" y="630010"/>
                    <a:pt x="195864" y="741280"/>
                  </a:cubicBezTo>
                  <a:cubicBezTo>
                    <a:pt x="319797" y="814297"/>
                    <a:pt x="473396" y="814297"/>
                    <a:pt x="597328" y="741280"/>
                  </a:cubicBezTo>
                  <a:lnTo>
                    <a:pt x="597328" y="787128"/>
                  </a:lnTo>
                  <a:lnTo>
                    <a:pt x="793245" y="787128"/>
                  </a:lnTo>
                  <a:lnTo>
                    <a:pt x="793245" y="8979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A543A8-1C56-42E0-BE6D-9F54DB7FD938}"/>
                </a:ext>
              </a:extLst>
            </p:cNvPr>
            <p:cNvSpPr/>
            <p:nvPr/>
          </p:nvSpPr>
          <p:spPr>
            <a:xfrm>
              <a:off x="482603" y="837010"/>
              <a:ext cx="792930" cy="787745"/>
            </a:xfrm>
            <a:custGeom>
              <a:avLst/>
              <a:gdLst>
                <a:gd name="connsiteX0" fmla="*/ 597014 w 792930"/>
                <a:gd name="connsiteY0" fmla="*/ 389075 h 787745"/>
                <a:gd name="connsiteX1" fmla="*/ 401511 w 792930"/>
                <a:gd name="connsiteY1" fmla="*/ 595426 h 787745"/>
                <a:gd name="connsiteX2" fmla="*/ 195918 w 792930"/>
                <a:gd name="connsiteY2" fmla="*/ 399202 h 787745"/>
                <a:gd name="connsiteX3" fmla="*/ 195918 w 792930"/>
                <a:gd name="connsiteY3" fmla="*/ 389075 h 787745"/>
                <a:gd name="connsiteX4" fmla="*/ 195918 w 792930"/>
                <a:gd name="connsiteY4" fmla="*/ 0 h 787745"/>
                <a:gd name="connsiteX5" fmla="*/ 1 w 792930"/>
                <a:gd name="connsiteY5" fmla="*/ 0 h 787745"/>
                <a:gd name="connsiteX6" fmla="*/ 1 w 792930"/>
                <a:gd name="connsiteY6" fmla="*/ 389075 h 787745"/>
                <a:gd name="connsiteX7" fmla="*/ 395342 w 792930"/>
                <a:gd name="connsiteY7" fmla="*/ 787745 h 787745"/>
                <a:gd name="connsiteX8" fmla="*/ 597014 w 792930"/>
                <a:gd name="connsiteY8" fmla="*/ 732938 h 787745"/>
                <a:gd name="connsiteX9" fmla="*/ 597014 w 792930"/>
                <a:gd name="connsiteY9" fmla="*/ 778787 h 787745"/>
                <a:gd name="connsiteX10" fmla="*/ 792930 w 792930"/>
                <a:gd name="connsiteY10" fmla="*/ 778787 h 787745"/>
                <a:gd name="connsiteX11" fmla="*/ 792930 w 792930"/>
                <a:gd name="connsiteY11" fmla="*/ 0 h 787745"/>
                <a:gd name="connsiteX12" fmla="*/ 597014 w 792930"/>
                <a:gd name="connsiteY12" fmla="*/ 0 h 7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930" h="787745">
                  <a:moveTo>
                    <a:pt x="597014" y="389075"/>
                  </a:moveTo>
                  <a:cubicBezTo>
                    <a:pt x="599800" y="500243"/>
                    <a:pt x="512270" y="592629"/>
                    <a:pt x="401511" y="595426"/>
                  </a:cubicBezTo>
                  <a:cubicBezTo>
                    <a:pt x="290751" y="598223"/>
                    <a:pt x="198704" y="510369"/>
                    <a:pt x="195918" y="399202"/>
                  </a:cubicBezTo>
                  <a:cubicBezTo>
                    <a:pt x="195833" y="395827"/>
                    <a:pt x="195833" y="392450"/>
                    <a:pt x="195918" y="389075"/>
                  </a:cubicBezTo>
                  <a:lnTo>
                    <a:pt x="195918" y="0"/>
                  </a:lnTo>
                  <a:lnTo>
                    <a:pt x="1" y="0"/>
                  </a:lnTo>
                  <a:lnTo>
                    <a:pt x="1" y="389075"/>
                  </a:lnTo>
                  <a:cubicBezTo>
                    <a:pt x="-514" y="608737"/>
                    <a:pt x="176486" y="787228"/>
                    <a:pt x="395342" y="787745"/>
                  </a:cubicBezTo>
                  <a:cubicBezTo>
                    <a:pt x="466241" y="787912"/>
                    <a:pt x="535885" y="768985"/>
                    <a:pt x="597014" y="732938"/>
                  </a:cubicBezTo>
                  <a:lnTo>
                    <a:pt x="597014" y="778787"/>
                  </a:lnTo>
                  <a:lnTo>
                    <a:pt x="792930" y="778787"/>
                  </a:lnTo>
                  <a:lnTo>
                    <a:pt x="792930" y="0"/>
                  </a:lnTo>
                  <a:lnTo>
                    <a:pt x="597014" y="0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1B9881-6661-4F46-BBE8-4F135DF00E10}"/>
                </a:ext>
              </a:extLst>
            </p:cNvPr>
            <p:cNvSpPr/>
            <p:nvPr/>
          </p:nvSpPr>
          <p:spPr>
            <a:xfrm>
              <a:off x="1347353" y="484996"/>
              <a:ext cx="793056" cy="1139102"/>
            </a:xfrm>
            <a:custGeom>
              <a:avLst/>
              <a:gdLst>
                <a:gd name="connsiteX0" fmla="*/ 557423 w 793056"/>
                <a:gd name="connsiteY0" fmla="*/ 377358 h 1139102"/>
                <a:gd name="connsiteX1" fmla="*/ 756005 w 793056"/>
                <a:gd name="connsiteY1" fmla="*/ 140092 h 1139102"/>
                <a:gd name="connsiteX2" fmla="*/ 756005 w 793056"/>
                <a:gd name="connsiteY2" fmla="*/ 0 h 1139102"/>
                <a:gd name="connsiteX3" fmla="*/ 62302 w 793056"/>
                <a:gd name="connsiteY3" fmla="*/ 0 h 1139102"/>
                <a:gd name="connsiteX4" fmla="*/ 62302 w 793056"/>
                <a:gd name="connsiteY4" fmla="*/ 191927 h 1139102"/>
                <a:gd name="connsiteX5" fmla="*/ 465556 w 793056"/>
                <a:gd name="connsiteY5" fmla="*/ 191927 h 1139102"/>
                <a:gd name="connsiteX6" fmla="*/ 264564 w 793056"/>
                <a:gd name="connsiteY6" fmla="*/ 433013 h 1139102"/>
                <a:gd name="connsiteX7" fmla="*/ 357193 w 793056"/>
                <a:gd name="connsiteY7" fmla="*/ 543813 h 1139102"/>
                <a:gd name="connsiteX8" fmla="*/ 397162 w 793056"/>
                <a:gd name="connsiteY8" fmla="*/ 539738 h 1139102"/>
                <a:gd name="connsiteX9" fmla="*/ 597140 w 793056"/>
                <a:gd name="connsiteY9" fmla="*/ 741724 h 1139102"/>
                <a:gd name="connsiteX10" fmla="*/ 395894 w 793056"/>
                <a:gd name="connsiteY10" fmla="*/ 942437 h 1139102"/>
                <a:gd name="connsiteX11" fmla="*/ 195917 w 793056"/>
                <a:gd name="connsiteY11" fmla="*/ 741089 h 1139102"/>
                <a:gd name="connsiteX12" fmla="*/ 0 w 793056"/>
                <a:gd name="connsiteY12" fmla="*/ 741089 h 1139102"/>
                <a:gd name="connsiteX13" fmla="*/ 396504 w 793056"/>
                <a:gd name="connsiteY13" fmla="*/ 1139103 h 1139102"/>
                <a:gd name="connsiteX14" fmla="*/ 793056 w 793056"/>
                <a:gd name="connsiteY14" fmla="*/ 741136 h 1139102"/>
                <a:gd name="connsiteX15" fmla="*/ 557423 w 793056"/>
                <a:gd name="connsiteY15" fmla="*/ 377358 h 1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3056" h="1139102">
                  <a:moveTo>
                    <a:pt x="557423" y="377358"/>
                  </a:moveTo>
                  <a:lnTo>
                    <a:pt x="756005" y="140092"/>
                  </a:lnTo>
                  <a:lnTo>
                    <a:pt x="756005" y="0"/>
                  </a:lnTo>
                  <a:lnTo>
                    <a:pt x="62302" y="0"/>
                  </a:lnTo>
                  <a:lnTo>
                    <a:pt x="62302" y="191927"/>
                  </a:lnTo>
                  <a:lnTo>
                    <a:pt x="465556" y="191927"/>
                  </a:lnTo>
                  <a:lnTo>
                    <a:pt x="264564" y="433013"/>
                  </a:lnTo>
                  <a:lnTo>
                    <a:pt x="357193" y="543813"/>
                  </a:lnTo>
                  <a:cubicBezTo>
                    <a:pt x="370343" y="541096"/>
                    <a:pt x="383736" y="539730"/>
                    <a:pt x="397162" y="539738"/>
                  </a:cubicBezTo>
                  <a:cubicBezTo>
                    <a:pt x="507962" y="540089"/>
                    <a:pt x="597495" y="630522"/>
                    <a:pt x="597140" y="741724"/>
                  </a:cubicBezTo>
                  <a:cubicBezTo>
                    <a:pt x="596784" y="852927"/>
                    <a:pt x="506693" y="942790"/>
                    <a:pt x="395894" y="942437"/>
                  </a:cubicBezTo>
                  <a:cubicBezTo>
                    <a:pt x="285348" y="942087"/>
                    <a:pt x="195917" y="852043"/>
                    <a:pt x="195917" y="741089"/>
                  </a:cubicBezTo>
                  <a:lnTo>
                    <a:pt x="0" y="741089"/>
                  </a:lnTo>
                  <a:cubicBezTo>
                    <a:pt x="-13" y="960893"/>
                    <a:pt x="177508" y="1139089"/>
                    <a:pt x="396504" y="1139103"/>
                  </a:cubicBezTo>
                  <a:cubicBezTo>
                    <a:pt x="615500" y="1139116"/>
                    <a:pt x="793044" y="960940"/>
                    <a:pt x="793056" y="741136"/>
                  </a:cubicBezTo>
                  <a:cubicBezTo>
                    <a:pt x="793069" y="583787"/>
                    <a:pt x="700706" y="441205"/>
                    <a:pt x="557423" y="377358"/>
                  </a:cubicBez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4D1C0EA-DC15-4A3B-9396-8CE9B510D2EA}"/>
                </a:ext>
              </a:extLst>
            </p:cNvPr>
            <p:cNvSpPr/>
            <p:nvPr/>
          </p:nvSpPr>
          <p:spPr>
            <a:xfrm>
              <a:off x="3170240" y="757539"/>
              <a:ext cx="877310" cy="297123"/>
            </a:xfrm>
            <a:custGeom>
              <a:avLst/>
              <a:gdLst>
                <a:gd name="connsiteX0" fmla="*/ 200485 w 877310"/>
                <a:gd name="connsiteY0" fmla="*/ 251912 h 297123"/>
                <a:gd name="connsiteX1" fmla="*/ 228781 w 877310"/>
                <a:gd name="connsiteY1" fmla="*/ 230516 h 297123"/>
                <a:gd name="connsiteX2" fmla="*/ 245150 w 877310"/>
                <a:gd name="connsiteY2" fmla="*/ 200077 h 297123"/>
                <a:gd name="connsiteX3" fmla="*/ 199216 w 877310"/>
                <a:gd name="connsiteY3" fmla="*/ 200077 h 297123"/>
                <a:gd name="connsiteX4" fmla="*/ 185258 w 877310"/>
                <a:gd name="connsiteY4" fmla="*/ 216252 h 297123"/>
                <a:gd name="connsiteX5" fmla="*/ 162037 w 877310"/>
                <a:gd name="connsiteY5" fmla="*/ 222492 h 297123"/>
                <a:gd name="connsiteX6" fmla="*/ 116624 w 877310"/>
                <a:gd name="connsiteY6" fmla="*/ 179207 h 297123"/>
                <a:gd name="connsiteX7" fmla="*/ 116611 w 877310"/>
                <a:gd name="connsiteY7" fmla="*/ 178427 h 297123"/>
                <a:gd name="connsiteX8" fmla="*/ 249844 w 877310"/>
                <a:gd name="connsiteY8" fmla="*/ 178427 h 297123"/>
                <a:gd name="connsiteX9" fmla="*/ 249844 w 877310"/>
                <a:gd name="connsiteY9" fmla="*/ 169639 h 297123"/>
                <a:gd name="connsiteX10" fmla="*/ 249844 w 877310"/>
                <a:gd name="connsiteY10" fmla="*/ 161488 h 297123"/>
                <a:gd name="connsiteX11" fmla="*/ 238678 w 877310"/>
                <a:gd name="connsiteY11" fmla="*/ 117550 h 297123"/>
                <a:gd name="connsiteX12" fmla="*/ 207717 w 877310"/>
                <a:gd name="connsiteY12" fmla="*/ 86603 h 297123"/>
                <a:gd name="connsiteX13" fmla="*/ 162164 w 877310"/>
                <a:gd name="connsiteY13" fmla="*/ 75140 h 297123"/>
                <a:gd name="connsiteX14" fmla="*/ 114200 w 877310"/>
                <a:gd name="connsiteY14" fmla="*/ 87112 h 297123"/>
                <a:gd name="connsiteX15" fmla="*/ 82351 w 877310"/>
                <a:gd name="connsiteY15" fmla="*/ 120225 h 297123"/>
                <a:gd name="connsiteX16" fmla="*/ 70931 w 877310"/>
                <a:gd name="connsiteY16" fmla="*/ 168875 h 297123"/>
                <a:gd name="connsiteX17" fmla="*/ 82605 w 877310"/>
                <a:gd name="connsiteY17" fmla="*/ 216506 h 297123"/>
                <a:gd name="connsiteX18" fmla="*/ 114708 w 877310"/>
                <a:gd name="connsiteY18" fmla="*/ 248346 h 297123"/>
                <a:gd name="connsiteX19" fmla="*/ 161783 w 877310"/>
                <a:gd name="connsiteY19" fmla="*/ 259808 h 297123"/>
                <a:gd name="connsiteX20" fmla="*/ 200485 w 877310"/>
                <a:gd name="connsiteY20" fmla="*/ 251912 h 297123"/>
                <a:gd name="connsiteX21" fmla="*/ 191729 w 877310"/>
                <a:gd name="connsiteY21" fmla="*/ 122262 h 297123"/>
                <a:gd name="connsiteX22" fmla="*/ 204418 w 877310"/>
                <a:gd name="connsiteY22" fmla="*/ 149899 h 297123"/>
                <a:gd name="connsiteX23" fmla="*/ 116611 w 877310"/>
                <a:gd name="connsiteY23" fmla="*/ 149899 h 297123"/>
                <a:gd name="connsiteX24" fmla="*/ 132980 w 877310"/>
                <a:gd name="connsiteY24" fmla="*/ 121371 h 297123"/>
                <a:gd name="connsiteX25" fmla="*/ 162291 w 877310"/>
                <a:gd name="connsiteY25" fmla="*/ 111947 h 297123"/>
                <a:gd name="connsiteX26" fmla="*/ 191729 w 877310"/>
                <a:gd name="connsiteY26" fmla="*/ 122262 h 297123"/>
                <a:gd name="connsiteX27" fmla="*/ 393102 w 877310"/>
                <a:gd name="connsiteY27" fmla="*/ 250893 h 297123"/>
                <a:gd name="connsiteX28" fmla="*/ 415561 w 877310"/>
                <a:gd name="connsiteY28" fmla="*/ 230261 h 297123"/>
                <a:gd name="connsiteX29" fmla="*/ 418353 w 877310"/>
                <a:gd name="connsiteY29" fmla="*/ 255732 h 297123"/>
                <a:gd name="connsiteX30" fmla="*/ 460861 w 877310"/>
                <a:gd name="connsiteY30" fmla="*/ 255732 h 297123"/>
                <a:gd name="connsiteX31" fmla="*/ 460861 w 877310"/>
                <a:gd name="connsiteY31" fmla="*/ 79471 h 297123"/>
                <a:gd name="connsiteX32" fmla="*/ 417972 w 877310"/>
                <a:gd name="connsiteY32" fmla="*/ 79471 h 297123"/>
                <a:gd name="connsiteX33" fmla="*/ 415561 w 877310"/>
                <a:gd name="connsiteY33" fmla="*/ 103541 h 297123"/>
                <a:gd name="connsiteX34" fmla="*/ 391453 w 877310"/>
                <a:gd name="connsiteY34" fmla="*/ 82655 h 297123"/>
                <a:gd name="connsiteX35" fmla="*/ 356812 w 877310"/>
                <a:gd name="connsiteY35" fmla="*/ 75140 h 297123"/>
                <a:gd name="connsiteX36" fmla="*/ 312654 w 877310"/>
                <a:gd name="connsiteY36" fmla="*/ 87112 h 297123"/>
                <a:gd name="connsiteX37" fmla="*/ 281567 w 877310"/>
                <a:gd name="connsiteY37" fmla="*/ 119715 h 297123"/>
                <a:gd name="connsiteX38" fmla="*/ 270274 w 877310"/>
                <a:gd name="connsiteY38" fmla="*/ 167092 h 297123"/>
                <a:gd name="connsiteX39" fmla="*/ 281567 w 877310"/>
                <a:gd name="connsiteY39" fmla="*/ 214723 h 297123"/>
                <a:gd name="connsiteX40" fmla="*/ 312401 w 877310"/>
                <a:gd name="connsiteY40" fmla="*/ 247709 h 297123"/>
                <a:gd name="connsiteX41" fmla="*/ 356558 w 877310"/>
                <a:gd name="connsiteY41" fmla="*/ 259808 h 297123"/>
                <a:gd name="connsiteX42" fmla="*/ 393102 w 877310"/>
                <a:gd name="connsiteY42" fmla="*/ 250893 h 297123"/>
                <a:gd name="connsiteX43" fmla="*/ 330673 w 877310"/>
                <a:gd name="connsiteY43" fmla="*/ 205044 h 297123"/>
                <a:gd name="connsiteX44" fmla="*/ 316588 w 877310"/>
                <a:gd name="connsiteY44" fmla="*/ 166837 h 297123"/>
                <a:gd name="connsiteX45" fmla="*/ 330673 w 877310"/>
                <a:gd name="connsiteY45" fmla="*/ 128630 h 297123"/>
                <a:gd name="connsiteX46" fmla="*/ 366455 w 877310"/>
                <a:gd name="connsiteY46" fmla="*/ 114112 h 297123"/>
                <a:gd name="connsiteX47" fmla="*/ 402238 w 877310"/>
                <a:gd name="connsiteY47" fmla="*/ 128758 h 297123"/>
                <a:gd name="connsiteX48" fmla="*/ 402238 w 877310"/>
                <a:gd name="connsiteY48" fmla="*/ 204408 h 297123"/>
                <a:gd name="connsiteX49" fmla="*/ 330673 w 877310"/>
                <a:gd name="connsiteY49" fmla="*/ 204408 h 297123"/>
                <a:gd name="connsiteX50" fmla="*/ 535218 w 877310"/>
                <a:gd name="connsiteY50" fmla="*/ 255987 h 297123"/>
                <a:gd name="connsiteX51" fmla="*/ 535218 w 877310"/>
                <a:gd name="connsiteY51" fmla="*/ 175752 h 297123"/>
                <a:gd name="connsiteX52" fmla="*/ 541816 w 877310"/>
                <a:gd name="connsiteY52" fmla="*/ 144168 h 297123"/>
                <a:gd name="connsiteX53" fmla="*/ 559961 w 877310"/>
                <a:gd name="connsiteY53" fmla="*/ 128248 h 297123"/>
                <a:gd name="connsiteX54" fmla="*/ 586481 w 877310"/>
                <a:gd name="connsiteY54" fmla="*/ 123663 h 297123"/>
                <a:gd name="connsiteX55" fmla="*/ 599170 w 877310"/>
                <a:gd name="connsiteY55" fmla="*/ 123663 h 297123"/>
                <a:gd name="connsiteX56" fmla="*/ 599170 w 877310"/>
                <a:gd name="connsiteY56" fmla="*/ 75140 h 297123"/>
                <a:gd name="connsiteX57" fmla="*/ 561103 w 877310"/>
                <a:gd name="connsiteY57" fmla="*/ 85329 h 297123"/>
                <a:gd name="connsiteX58" fmla="*/ 535725 w 877310"/>
                <a:gd name="connsiteY58" fmla="*/ 112456 h 297123"/>
                <a:gd name="connsiteX59" fmla="*/ 531538 w 877310"/>
                <a:gd name="connsiteY59" fmla="*/ 79471 h 297123"/>
                <a:gd name="connsiteX60" fmla="*/ 491187 w 877310"/>
                <a:gd name="connsiteY60" fmla="*/ 79471 h 297123"/>
                <a:gd name="connsiteX61" fmla="*/ 491187 w 877310"/>
                <a:gd name="connsiteY61" fmla="*/ 255478 h 297123"/>
                <a:gd name="connsiteX62" fmla="*/ 667944 w 877310"/>
                <a:gd name="connsiteY62" fmla="*/ 255987 h 297123"/>
                <a:gd name="connsiteX63" fmla="*/ 667944 w 877310"/>
                <a:gd name="connsiteY63" fmla="*/ 164672 h 297123"/>
                <a:gd name="connsiteX64" fmla="*/ 680633 w 877310"/>
                <a:gd name="connsiteY64" fmla="*/ 126465 h 297123"/>
                <a:gd name="connsiteX65" fmla="*/ 711974 w 877310"/>
                <a:gd name="connsiteY65" fmla="*/ 112965 h 297123"/>
                <a:gd name="connsiteX66" fmla="*/ 740524 w 877310"/>
                <a:gd name="connsiteY66" fmla="*/ 125701 h 297123"/>
                <a:gd name="connsiteX67" fmla="*/ 749787 w 877310"/>
                <a:gd name="connsiteY67" fmla="*/ 160470 h 297123"/>
                <a:gd name="connsiteX68" fmla="*/ 749787 w 877310"/>
                <a:gd name="connsiteY68" fmla="*/ 255605 h 297123"/>
                <a:gd name="connsiteX69" fmla="*/ 794959 w 877310"/>
                <a:gd name="connsiteY69" fmla="*/ 255605 h 297123"/>
                <a:gd name="connsiteX70" fmla="*/ 794959 w 877310"/>
                <a:gd name="connsiteY70" fmla="*/ 156267 h 297123"/>
                <a:gd name="connsiteX71" fmla="*/ 776434 w 877310"/>
                <a:gd name="connsiteY71" fmla="*/ 95772 h 297123"/>
                <a:gd name="connsiteX72" fmla="*/ 725678 w 877310"/>
                <a:gd name="connsiteY72" fmla="*/ 75140 h 297123"/>
                <a:gd name="connsiteX73" fmla="*/ 689388 w 877310"/>
                <a:gd name="connsiteY73" fmla="*/ 84438 h 297123"/>
                <a:gd name="connsiteX74" fmla="*/ 666167 w 877310"/>
                <a:gd name="connsiteY74" fmla="*/ 109527 h 297123"/>
                <a:gd name="connsiteX75" fmla="*/ 662234 w 877310"/>
                <a:gd name="connsiteY75" fmla="*/ 79471 h 297123"/>
                <a:gd name="connsiteX76" fmla="*/ 622264 w 877310"/>
                <a:gd name="connsiteY76" fmla="*/ 79471 h 297123"/>
                <a:gd name="connsiteX77" fmla="*/ 622264 w 877310"/>
                <a:gd name="connsiteY77" fmla="*/ 255478 h 297123"/>
                <a:gd name="connsiteX78" fmla="*/ 843050 w 877310"/>
                <a:gd name="connsiteY78" fmla="*/ 297123 h 297123"/>
                <a:gd name="connsiteX79" fmla="*/ 877311 w 877310"/>
                <a:gd name="connsiteY79" fmla="*/ 208865 h 297123"/>
                <a:gd name="connsiteX80" fmla="*/ 833407 w 877310"/>
                <a:gd name="connsiteY80" fmla="*/ 208865 h 297123"/>
                <a:gd name="connsiteX81" fmla="*/ 813359 w 877310"/>
                <a:gd name="connsiteY81" fmla="*/ 297123 h 297123"/>
                <a:gd name="connsiteX82" fmla="*/ 45299 w 877310"/>
                <a:gd name="connsiteY82" fmla="*/ 0 h 297123"/>
                <a:gd name="connsiteX83" fmla="*/ 0 w 877310"/>
                <a:gd name="connsiteY83" fmla="*/ 0 h 297123"/>
                <a:gd name="connsiteX84" fmla="*/ 0 w 877310"/>
                <a:gd name="connsiteY84" fmla="*/ 255478 h 297123"/>
                <a:gd name="connsiteX85" fmla="*/ 45299 w 877310"/>
                <a:gd name="connsiteY85" fmla="*/ 255478 h 29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77310" h="297123">
                  <a:moveTo>
                    <a:pt x="200485" y="251912"/>
                  </a:moveTo>
                  <a:cubicBezTo>
                    <a:pt x="211372" y="246954"/>
                    <a:pt x="221028" y="239648"/>
                    <a:pt x="228781" y="230516"/>
                  </a:cubicBezTo>
                  <a:cubicBezTo>
                    <a:pt x="236280" y="221613"/>
                    <a:pt x="241850" y="211250"/>
                    <a:pt x="245150" y="200077"/>
                  </a:cubicBezTo>
                  <a:lnTo>
                    <a:pt x="199216" y="200077"/>
                  </a:lnTo>
                  <a:cubicBezTo>
                    <a:pt x="196196" y="206694"/>
                    <a:pt x="191349" y="212305"/>
                    <a:pt x="185258" y="216252"/>
                  </a:cubicBezTo>
                  <a:cubicBezTo>
                    <a:pt x="178317" y="220637"/>
                    <a:pt x="170222" y="222812"/>
                    <a:pt x="162037" y="222492"/>
                  </a:cubicBezTo>
                  <a:cubicBezTo>
                    <a:pt x="137586" y="223126"/>
                    <a:pt x="117258" y="203747"/>
                    <a:pt x="116624" y="179207"/>
                  </a:cubicBezTo>
                  <a:cubicBezTo>
                    <a:pt x="116624" y="178948"/>
                    <a:pt x="116611" y="178687"/>
                    <a:pt x="116611" y="178427"/>
                  </a:cubicBezTo>
                  <a:lnTo>
                    <a:pt x="249844" y="178427"/>
                  </a:lnTo>
                  <a:cubicBezTo>
                    <a:pt x="249844" y="175370"/>
                    <a:pt x="249844" y="172441"/>
                    <a:pt x="249844" y="169639"/>
                  </a:cubicBezTo>
                  <a:cubicBezTo>
                    <a:pt x="249844" y="166837"/>
                    <a:pt x="249844" y="164035"/>
                    <a:pt x="249844" y="161488"/>
                  </a:cubicBezTo>
                  <a:cubicBezTo>
                    <a:pt x="250048" y="146110"/>
                    <a:pt x="246203" y="130951"/>
                    <a:pt x="238678" y="117550"/>
                  </a:cubicBezTo>
                  <a:cubicBezTo>
                    <a:pt x="231407" y="104561"/>
                    <a:pt x="220685" y="93849"/>
                    <a:pt x="207717" y="86603"/>
                  </a:cubicBezTo>
                  <a:cubicBezTo>
                    <a:pt x="193823" y="78784"/>
                    <a:pt x="178089" y="74827"/>
                    <a:pt x="162164" y="75140"/>
                  </a:cubicBezTo>
                  <a:cubicBezTo>
                    <a:pt x="145402" y="74766"/>
                    <a:pt x="128843" y="78900"/>
                    <a:pt x="114200" y="87112"/>
                  </a:cubicBezTo>
                  <a:cubicBezTo>
                    <a:pt x="100725" y="94966"/>
                    <a:pt x="89698" y="106432"/>
                    <a:pt x="82351" y="120225"/>
                  </a:cubicBezTo>
                  <a:cubicBezTo>
                    <a:pt x="74573" y="135239"/>
                    <a:pt x="70652" y="151958"/>
                    <a:pt x="70931" y="168875"/>
                  </a:cubicBezTo>
                  <a:cubicBezTo>
                    <a:pt x="70614" y="185503"/>
                    <a:pt x="74636" y="201924"/>
                    <a:pt x="82605" y="216506"/>
                  </a:cubicBezTo>
                  <a:cubicBezTo>
                    <a:pt x="90129" y="229921"/>
                    <a:pt x="101257" y="240951"/>
                    <a:pt x="114708" y="248346"/>
                  </a:cubicBezTo>
                  <a:cubicBezTo>
                    <a:pt x="129160" y="256167"/>
                    <a:pt x="145377" y="260115"/>
                    <a:pt x="161783" y="259808"/>
                  </a:cubicBezTo>
                  <a:cubicBezTo>
                    <a:pt x="175107" y="260098"/>
                    <a:pt x="188329" y="257401"/>
                    <a:pt x="200485" y="251912"/>
                  </a:cubicBezTo>
                  <a:close/>
                  <a:moveTo>
                    <a:pt x="191729" y="122262"/>
                  </a:moveTo>
                  <a:cubicBezTo>
                    <a:pt x="199584" y="129314"/>
                    <a:pt x="204190" y="139321"/>
                    <a:pt x="204418" y="149899"/>
                  </a:cubicBezTo>
                  <a:lnTo>
                    <a:pt x="116611" y="149899"/>
                  </a:lnTo>
                  <a:cubicBezTo>
                    <a:pt x="118159" y="138615"/>
                    <a:pt x="124034" y="128383"/>
                    <a:pt x="132980" y="121371"/>
                  </a:cubicBezTo>
                  <a:cubicBezTo>
                    <a:pt x="141443" y="115074"/>
                    <a:pt x="151759" y="111762"/>
                    <a:pt x="162291" y="111947"/>
                  </a:cubicBezTo>
                  <a:cubicBezTo>
                    <a:pt x="173064" y="111466"/>
                    <a:pt x="183596" y="115160"/>
                    <a:pt x="191729" y="122262"/>
                  </a:cubicBezTo>
                  <a:close/>
                  <a:moveTo>
                    <a:pt x="393102" y="250893"/>
                  </a:moveTo>
                  <a:cubicBezTo>
                    <a:pt x="401832" y="245523"/>
                    <a:pt x="409458" y="238519"/>
                    <a:pt x="415561" y="230261"/>
                  </a:cubicBezTo>
                  <a:lnTo>
                    <a:pt x="418353" y="255732"/>
                  </a:lnTo>
                  <a:lnTo>
                    <a:pt x="460861" y="255732"/>
                  </a:lnTo>
                  <a:lnTo>
                    <a:pt x="460861" y="79471"/>
                  </a:lnTo>
                  <a:lnTo>
                    <a:pt x="417972" y="79471"/>
                  </a:lnTo>
                  <a:lnTo>
                    <a:pt x="415561" y="103541"/>
                  </a:lnTo>
                  <a:cubicBezTo>
                    <a:pt x="409471" y="94588"/>
                    <a:pt x="401160" y="87388"/>
                    <a:pt x="391453" y="82655"/>
                  </a:cubicBezTo>
                  <a:cubicBezTo>
                    <a:pt x="380654" y="77449"/>
                    <a:pt x="368790" y="74876"/>
                    <a:pt x="356812" y="75140"/>
                  </a:cubicBezTo>
                  <a:cubicBezTo>
                    <a:pt x="341268" y="74921"/>
                    <a:pt x="325978" y="79067"/>
                    <a:pt x="312654" y="87112"/>
                  </a:cubicBezTo>
                  <a:cubicBezTo>
                    <a:pt x="299572" y="94998"/>
                    <a:pt x="288837" y="106255"/>
                    <a:pt x="281567" y="119715"/>
                  </a:cubicBezTo>
                  <a:cubicBezTo>
                    <a:pt x="273890" y="134302"/>
                    <a:pt x="270007" y="150597"/>
                    <a:pt x="270274" y="167092"/>
                  </a:cubicBezTo>
                  <a:cubicBezTo>
                    <a:pt x="270007" y="183668"/>
                    <a:pt x="273890" y="200047"/>
                    <a:pt x="281567" y="214723"/>
                  </a:cubicBezTo>
                  <a:cubicBezTo>
                    <a:pt x="288799" y="228233"/>
                    <a:pt x="299433" y="239606"/>
                    <a:pt x="312401" y="247709"/>
                  </a:cubicBezTo>
                  <a:cubicBezTo>
                    <a:pt x="325686" y="255850"/>
                    <a:pt x="341002" y="260045"/>
                    <a:pt x="356558" y="259808"/>
                  </a:cubicBezTo>
                  <a:cubicBezTo>
                    <a:pt x="369336" y="260357"/>
                    <a:pt x="381999" y="257266"/>
                    <a:pt x="393102" y="250893"/>
                  </a:cubicBezTo>
                  <a:close/>
                  <a:moveTo>
                    <a:pt x="330673" y="205044"/>
                  </a:moveTo>
                  <a:cubicBezTo>
                    <a:pt x="321080" y="194709"/>
                    <a:pt x="316004" y="180951"/>
                    <a:pt x="316588" y="166837"/>
                  </a:cubicBezTo>
                  <a:cubicBezTo>
                    <a:pt x="315789" y="152689"/>
                    <a:pt x="320890" y="138846"/>
                    <a:pt x="330673" y="128630"/>
                  </a:cubicBezTo>
                  <a:cubicBezTo>
                    <a:pt x="340037" y="118961"/>
                    <a:pt x="353031" y="113693"/>
                    <a:pt x="366455" y="114112"/>
                  </a:cubicBezTo>
                  <a:cubicBezTo>
                    <a:pt x="379918" y="113629"/>
                    <a:pt x="392950" y="118960"/>
                    <a:pt x="402238" y="128758"/>
                  </a:cubicBezTo>
                  <a:cubicBezTo>
                    <a:pt x="421005" y="150455"/>
                    <a:pt x="421005" y="182710"/>
                    <a:pt x="402238" y="204408"/>
                  </a:cubicBezTo>
                  <a:cubicBezTo>
                    <a:pt x="382443" y="224159"/>
                    <a:pt x="350467" y="224159"/>
                    <a:pt x="330673" y="204408"/>
                  </a:cubicBezTo>
                  <a:close/>
                  <a:moveTo>
                    <a:pt x="535218" y="255987"/>
                  </a:moveTo>
                  <a:lnTo>
                    <a:pt x="535218" y="175752"/>
                  </a:lnTo>
                  <a:cubicBezTo>
                    <a:pt x="534634" y="164826"/>
                    <a:pt x="536905" y="153937"/>
                    <a:pt x="541816" y="144168"/>
                  </a:cubicBezTo>
                  <a:cubicBezTo>
                    <a:pt x="545838" y="136909"/>
                    <a:pt x="552259" y="131281"/>
                    <a:pt x="559961" y="128248"/>
                  </a:cubicBezTo>
                  <a:cubicBezTo>
                    <a:pt x="568437" y="125066"/>
                    <a:pt x="577434" y="123511"/>
                    <a:pt x="586481" y="123663"/>
                  </a:cubicBezTo>
                  <a:lnTo>
                    <a:pt x="599170" y="123663"/>
                  </a:lnTo>
                  <a:lnTo>
                    <a:pt x="599170" y="75140"/>
                  </a:lnTo>
                  <a:cubicBezTo>
                    <a:pt x="585783" y="74956"/>
                    <a:pt x="572612" y="78481"/>
                    <a:pt x="561103" y="85329"/>
                  </a:cubicBezTo>
                  <a:cubicBezTo>
                    <a:pt x="550508" y="92093"/>
                    <a:pt x="541791" y="101421"/>
                    <a:pt x="535725" y="112456"/>
                  </a:cubicBezTo>
                  <a:lnTo>
                    <a:pt x="531538" y="79471"/>
                  </a:lnTo>
                  <a:lnTo>
                    <a:pt x="491187" y="79471"/>
                  </a:lnTo>
                  <a:lnTo>
                    <a:pt x="491187" y="255478"/>
                  </a:lnTo>
                  <a:close/>
                  <a:moveTo>
                    <a:pt x="667944" y="255987"/>
                  </a:moveTo>
                  <a:lnTo>
                    <a:pt x="667944" y="164672"/>
                  </a:lnTo>
                  <a:cubicBezTo>
                    <a:pt x="667119" y="150773"/>
                    <a:pt x="671662" y="137088"/>
                    <a:pt x="680633" y="126465"/>
                  </a:cubicBezTo>
                  <a:cubicBezTo>
                    <a:pt x="688601" y="117567"/>
                    <a:pt x="700059" y="112630"/>
                    <a:pt x="711974" y="112965"/>
                  </a:cubicBezTo>
                  <a:cubicBezTo>
                    <a:pt x="723001" y="112246"/>
                    <a:pt x="733672" y="117006"/>
                    <a:pt x="740524" y="125701"/>
                  </a:cubicBezTo>
                  <a:cubicBezTo>
                    <a:pt x="747300" y="135969"/>
                    <a:pt x="750561" y="148177"/>
                    <a:pt x="749787" y="160470"/>
                  </a:cubicBezTo>
                  <a:lnTo>
                    <a:pt x="749787" y="255605"/>
                  </a:lnTo>
                  <a:lnTo>
                    <a:pt x="794959" y="255605"/>
                  </a:lnTo>
                  <a:lnTo>
                    <a:pt x="794959" y="156267"/>
                  </a:lnTo>
                  <a:cubicBezTo>
                    <a:pt x="796368" y="134507"/>
                    <a:pt x="789770" y="112985"/>
                    <a:pt x="776434" y="95772"/>
                  </a:cubicBezTo>
                  <a:cubicBezTo>
                    <a:pt x="763491" y="81544"/>
                    <a:pt x="744839" y="73959"/>
                    <a:pt x="725678" y="75140"/>
                  </a:cubicBezTo>
                  <a:cubicBezTo>
                    <a:pt x="712964" y="74863"/>
                    <a:pt x="700415" y="78077"/>
                    <a:pt x="689388" y="84438"/>
                  </a:cubicBezTo>
                  <a:cubicBezTo>
                    <a:pt x="679402" y="90386"/>
                    <a:pt x="671344" y="99098"/>
                    <a:pt x="666167" y="109527"/>
                  </a:cubicBezTo>
                  <a:lnTo>
                    <a:pt x="662234" y="79471"/>
                  </a:lnTo>
                  <a:lnTo>
                    <a:pt x="622264" y="79471"/>
                  </a:lnTo>
                  <a:lnTo>
                    <a:pt x="622264" y="255478"/>
                  </a:lnTo>
                  <a:close/>
                  <a:moveTo>
                    <a:pt x="843050" y="297123"/>
                  </a:moveTo>
                  <a:lnTo>
                    <a:pt x="877311" y="208865"/>
                  </a:lnTo>
                  <a:lnTo>
                    <a:pt x="833407" y="208865"/>
                  </a:lnTo>
                  <a:lnTo>
                    <a:pt x="813359" y="297123"/>
                  </a:lnTo>
                  <a:close/>
                  <a:moveTo>
                    <a:pt x="45299" y="0"/>
                  </a:moveTo>
                  <a:lnTo>
                    <a:pt x="0" y="0"/>
                  </a:lnTo>
                  <a:lnTo>
                    <a:pt x="0" y="255478"/>
                  </a:lnTo>
                  <a:lnTo>
                    <a:pt x="45299" y="255478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0894832-B230-4ABF-BC2D-B2CA45E55CBE}"/>
                </a:ext>
              </a:extLst>
            </p:cNvPr>
            <p:cNvSpPr/>
            <p:nvPr/>
          </p:nvSpPr>
          <p:spPr>
            <a:xfrm>
              <a:off x="3170240" y="1058101"/>
              <a:ext cx="941008" cy="338899"/>
            </a:xfrm>
            <a:custGeom>
              <a:avLst/>
              <a:gdLst>
                <a:gd name="connsiteX0" fmla="*/ 45299 w 941008"/>
                <a:gd name="connsiteY0" fmla="*/ 0 h 338899"/>
                <a:gd name="connsiteX1" fmla="*/ 0 w 941008"/>
                <a:gd name="connsiteY1" fmla="*/ 0 h 338899"/>
                <a:gd name="connsiteX2" fmla="*/ 0 w 941008"/>
                <a:gd name="connsiteY2" fmla="*/ 255860 h 338899"/>
                <a:gd name="connsiteX3" fmla="*/ 45299 w 941008"/>
                <a:gd name="connsiteY3" fmla="*/ 255860 h 338899"/>
                <a:gd name="connsiteX4" fmla="*/ 194140 w 941008"/>
                <a:gd name="connsiteY4" fmla="*/ 251020 h 338899"/>
                <a:gd name="connsiteX5" fmla="*/ 216600 w 941008"/>
                <a:gd name="connsiteY5" fmla="*/ 230388 h 338899"/>
                <a:gd name="connsiteX6" fmla="*/ 219391 w 941008"/>
                <a:gd name="connsiteY6" fmla="*/ 255860 h 338899"/>
                <a:gd name="connsiteX7" fmla="*/ 261772 w 941008"/>
                <a:gd name="connsiteY7" fmla="*/ 255860 h 338899"/>
                <a:gd name="connsiteX8" fmla="*/ 261772 w 941008"/>
                <a:gd name="connsiteY8" fmla="*/ 79725 h 338899"/>
                <a:gd name="connsiteX9" fmla="*/ 219011 w 941008"/>
                <a:gd name="connsiteY9" fmla="*/ 79725 h 338899"/>
                <a:gd name="connsiteX10" fmla="*/ 216600 w 941008"/>
                <a:gd name="connsiteY10" fmla="*/ 103923 h 338899"/>
                <a:gd name="connsiteX11" fmla="*/ 192491 w 941008"/>
                <a:gd name="connsiteY11" fmla="*/ 83037 h 338899"/>
                <a:gd name="connsiteX12" fmla="*/ 157850 w 941008"/>
                <a:gd name="connsiteY12" fmla="*/ 75523 h 338899"/>
                <a:gd name="connsiteX13" fmla="*/ 113566 w 941008"/>
                <a:gd name="connsiteY13" fmla="*/ 87367 h 338899"/>
                <a:gd name="connsiteX14" fmla="*/ 82858 w 941008"/>
                <a:gd name="connsiteY14" fmla="*/ 120097 h 338899"/>
                <a:gd name="connsiteX15" fmla="*/ 71565 w 941008"/>
                <a:gd name="connsiteY15" fmla="*/ 167474 h 338899"/>
                <a:gd name="connsiteX16" fmla="*/ 82858 w 941008"/>
                <a:gd name="connsiteY16" fmla="*/ 214978 h 338899"/>
                <a:gd name="connsiteX17" fmla="*/ 113566 w 941008"/>
                <a:gd name="connsiteY17" fmla="*/ 247964 h 338899"/>
                <a:gd name="connsiteX18" fmla="*/ 157850 w 941008"/>
                <a:gd name="connsiteY18" fmla="*/ 260699 h 338899"/>
                <a:gd name="connsiteX19" fmla="*/ 194140 w 941008"/>
                <a:gd name="connsiteY19" fmla="*/ 251275 h 338899"/>
                <a:gd name="connsiteX20" fmla="*/ 131711 w 941008"/>
                <a:gd name="connsiteY20" fmla="*/ 205172 h 338899"/>
                <a:gd name="connsiteX21" fmla="*/ 117499 w 941008"/>
                <a:gd name="connsiteY21" fmla="*/ 166965 h 338899"/>
                <a:gd name="connsiteX22" fmla="*/ 131711 w 941008"/>
                <a:gd name="connsiteY22" fmla="*/ 128758 h 338899"/>
                <a:gd name="connsiteX23" fmla="*/ 203276 w 941008"/>
                <a:gd name="connsiteY23" fmla="*/ 128758 h 338899"/>
                <a:gd name="connsiteX24" fmla="*/ 203276 w 941008"/>
                <a:gd name="connsiteY24" fmla="*/ 204280 h 338899"/>
                <a:gd name="connsiteX25" fmla="*/ 131711 w 941008"/>
                <a:gd name="connsiteY25" fmla="*/ 204280 h 338899"/>
                <a:gd name="connsiteX26" fmla="*/ 417465 w 941008"/>
                <a:gd name="connsiteY26" fmla="*/ 79471 h 338899"/>
                <a:gd name="connsiteX27" fmla="*/ 417465 w 941008"/>
                <a:gd name="connsiteY27" fmla="*/ 170658 h 338899"/>
                <a:gd name="connsiteX28" fmla="*/ 404776 w 941008"/>
                <a:gd name="connsiteY28" fmla="*/ 208865 h 338899"/>
                <a:gd name="connsiteX29" fmla="*/ 373561 w 941008"/>
                <a:gd name="connsiteY29" fmla="*/ 222365 h 338899"/>
                <a:gd name="connsiteX30" fmla="*/ 344884 w 941008"/>
                <a:gd name="connsiteY30" fmla="*/ 210266 h 338899"/>
                <a:gd name="connsiteX31" fmla="*/ 335748 w 941008"/>
                <a:gd name="connsiteY31" fmla="*/ 175498 h 338899"/>
                <a:gd name="connsiteX32" fmla="*/ 335748 w 941008"/>
                <a:gd name="connsiteY32" fmla="*/ 79725 h 338899"/>
                <a:gd name="connsiteX33" fmla="*/ 290449 w 941008"/>
                <a:gd name="connsiteY33" fmla="*/ 79725 h 338899"/>
                <a:gd name="connsiteX34" fmla="*/ 290449 w 941008"/>
                <a:gd name="connsiteY34" fmla="*/ 179191 h 338899"/>
                <a:gd name="connsiteX35" fmla="*/ 308467 w 941008"/>
                <a:gd name="connsiteY35" fmla="*/ 239558 h 338899"/>
                <a:gd name="connsiteX36" fmla="*/ 359223 w 941008"/>
                <a:gd name="connsiteY36" fmla="*/ 260062 h 338899"/>
                <a:gd name="connsiteX37" fmla="*/ 395767 w 941008"/>
                <a:gd name="connsiteY37" fmla="*/ 250893 h 338899"/>
                <a:gd name="connsiteX38" fmla="*/ 419241 w 941008"/>
                <a:gd name="connsiteY38" fmla="*/ 225421 h 338899"/>
                <a:gd name="connsiteX39" fmla="*/ 422794 w 941008"/>
                <a:gd name="connsiteY39" fmla="*/ 255223 h 338899"/>
                <a:gd name="connsiteX40" fmla="*/ 462764 w 941008"/>
                <a:gd name="connsiteY40" fmla="*/ 255223 h 338899"/>
                <a:gd name="connsiteX41" fmla="*/ 462764 w 941008"/>
                <a:gd name="connsiteY41" fmla="*/ 79725 h 338899"/>
                <a:gd name="connsiteX42" fmla="*/ 609701 w 941008"/>
                <a:gd name="connsiteY42" fmla="*/ 194092 h 338899"/>
                <a:gd name="connsiteX43" fmla="*/ 634318 w 941008"/>
                <a:gd name="connsiteY43" fmla="*/ 171040 h 338899"/>
                <a:gd name="connsiteX44" fmla="*/ 642820 w 941008"/>
                <a:gd name="connsiteY44" fmla="*/ 138819 h 338899"/>
                <a:gd name="connsiteX45" fmla="*/ 635714 w 941008"/>
                <a:gd name="connsiteY45" fmla="*/ 109017 h 338899"/>
                <a:gd name="connsiteX46" fmla="*/ 665787 w 941008"/>
                <a:gd name="connsiteY46" fmla="*/ 106852 h 338899"/>
                <a:gd name="connsiteX47" fmla="*/ 665787 w 941008"/>
                <a:gd name="connsiteY47" fmla="*/ 79725 h 338899"/>
                <a:gd name="connsiteX48" fmla="*/ 598789 w 941008"/>
                <a:gd name="connsiteY48" fmla="*/ 79725 h 338899"/>
                <a:gd name="connsiteX49" fmla="*/ 571254 w 941008"/>
                <a:gd name="connsiteY49" fmla="*/ 75523 h 338899"/>
                <a:gd name="connsiteX50" fmla="*/ 533188 w 941008"/>
                <a:gd name="connsiteY50" fmla="*/ 84055 h 338899"/>
                <a:gd name="connsiteX51" fmla="*/ 499943 w 941008"/>
                <a:gd name="connsiteY51" fmla="*/ 140092 h 338899"/>
                <a:gd name="connsiteX52" fmla="*/ 520499 w 941008"/>
                <a:gd name="connsiteY52" fmla="*/ 186578 h 338899"/>
                <a:gd name="connsiteX53" fmla="*/ 489665 w 941008"/>
                <a:gd name="connsiteY53" fmla="*/ 219181 h 338899"/>
                <a:gd name="connsiteX54" fmla="*/ 489665 w 941008"/>
                <a:gd name="connsiteY54" fmla="*/ 227332 h 338899"/>
                <a:gd name="connsiteX55" fmla="*/ 498674 w 941008"/>
                <a:gd name="connsiteY55" fmla="*/ 234846 h 338899"/>
                <a:gd name="connsiteX56" fmla="*/ 511363 w 941008"/>
                <a:gd name="connsiteY56" fmla="*/ 241596 h 338899"/>
                <a:gd name="connsiteX57" fmla="*/ 488269 w 941008"/>
                <a:gd name="connsiteY57" fmla="*/ 282732 h 338899"/>
                <a:gd name="connsiteX58" fmla="*/ 511363 w 941008"/>
                <a:gd name="connsiteY58" fmla="*/ 324760 h 338899"/>
                <a:gd name="connsiteX59" fmla="*/ 571762 w 941008"/>
                <a:gd name="connsiteY59" fmla="*/ 338769 h 338899"/>
                <a:gd name="connsiteX60" fmla="*/ 617061 w 941008"/>
                <a:gd name="connsiteY60" fmla="*/ 330109 h 338899"/>
                <a:gd name="connsiteX61" fmla="*/ 643200 w 941008"/>
                <a:gd name="connsiteY61" fmla="*/ 307439 h 338899"/>
                <a:gd name="connsiteX62" fmla="*/ 651702 w 941008"/>
                <a:gd name="connsiteY62" fmla="*/ 277765 h 338899"/>
                <a:gd name="connsiteX63" fmla="*/ 635841 w 941008"/>
                <a:gd name="connsiteY63" fmla="*/ 240450 h 338899"/>
                <a:gd name="connsiteX64" fmla="*/ 585085 w 941008"/>
                <a:gd name="connsiteY64" fmla="*/ 223766 h 338899"/>
                <a:gd name="connsiteX65" fmla="*/ 551840 w 941008"/>
                <a:gd name="connsiteY65" fmla="*/ 219563 h 338899"/>
                <a:gd name="connsiteX66" fmla="*/ 535599 w 941008"/>
                <a:gd name="connsiteY66" fmla="*/ 214214 h 338899"/>
                <a:gd name="connsiteX67" fmla="*/ 548287 w 941008"/>
                <a:gd name="connsiteY67" fmla="*/ 201478 h 338899"/>
                <a:gd name="connsiteX68" fmla="*/ 572016 w 941008"/>
                <a:gd name="connsiteY68" fmla="*/ 204280 h 338899"/>
                <a:gd name="connsiteX69" fmla="*/ 609701 w 941008"/>
                <a:gd name="connsiteY69" fmla="*/ 194728 h 338899"/>
                <a:gd name="connsiteX70" fmla="*/ 548034 w 941008"/>
                <a:gd name="connsiteY70" fmla="*/ 161106 h 338899"/>
                <a:gd name="connsiteX71" fmla="*/ 547691 w 941008"/>
                <a:gd name="connsiteY71" fmla="*/ 118782 h 338899"/>
                <a:gd name="connsiteX72" fmla="*/ 548034 w 941008"/>
                <a:gd name="connsiteY72" fmla="*/ 118442 h 338899"/>
                <a:gd name="connsiteX73" fmla="*/ 594221 w 941008"/>
                <a:gd name="connsiteY73" fmla="*/ 118442 h 338899"/>
                <a:gd name="connsiteX74" fmla="*/ 594919 w 941008"/>
                <a:gd name="connsiteY74" fmla="*/ 160402 h 338899"/>
                <a:gd name="connsiteX75" fmla="*/ 594221 w 941008"/>
                <a:gd name="connsiteY75" fmla="*/ 161106 h 338899"/>
                <a:gd name="connsiteX76" fmla="*/ 548034 w 941008"/>
                <a:gd name="connsiteY76" fmla="*/ 161106 h 338899"/>
                <a:gd name="connsiteX77" fmla="*/ 533314 w 941008"/>
                <a:gd name="connsiteY77" fmla="*/ 263628 h 338899"/>
                <a:gd name="connsiteX78" fmla="*/ 548034 w 941008"/>
                <a:gd name="connsiteY78" fmla="*/ 250893 h 338899"/>
                <a:gd name="connsiteX79" fmla="*/ 574934 w 941008"/>
                <a:gd name="connsiteY79" fmla="*/ 254077 h 338899"/>
                <a:gd name="connsiteX80" fmla="*/ 602342 w 941008"/>
                <a:gd name="connsiteY80" fmla="*/ 261845 h 338899"/>
                <a:gd name="connsiteX81" fmla="*/ 609194 w 941008"/>
                <a:gd name="connsiteY81" fmla="*/ 277765 h 338899"/>
                <a:gd name="connsiteX82" fmla="*/ 598536 w 941008"/>
                <a:gd name="connsiteY82" fmla="*/ 296486 h 338899"/>
                <a:gd name="connsiteX83" fmla="*/ 571000 w 941008"/>
                <a:gd name="connsiteY83" fmla="*/ 303364 h 338899"/>
                <a:gd name="connsiteX84" fmla="*/ 541182 w 941008"/>
                <a:gd name="connsiteY84" fmla="*/ 296741 h 338899"/>
                <a:gd name="connsiteX85" fmla="*/ 528493 w 941008"/>
                <a:gd name="connsiteY85" fmla="*/ 277128 h 338899"/>
                <a:gd name="connsiteX86" fmla="*/ 533695 w 941008"/>
                <a:gd name="connsiteY86" fmla="*/ 263628 h 338899"/>
                <a:gd name="connsiteX87" fmla="*/ 731642 w 941008"/>
                <a:gd name="connsiteY87" fmla="*/ 255860 h 338899"/>
                <a:gd name="connsiteX88" fmla="*/ 731642 w 941008"/>
                <a:gd name="connsiteY88" fmla="*/ 165564 h 338899"/>
                <a:gd name="connsiteX89" fmla="*/ 744331 w 941008"/>
                <a:gd name="connsiteY89" fmla="*/ 127357 h 338899"/>
                <a:gd name="connsiteX90" fmla="*/ 776434 w 941008"/>
                <a:gd name="connsiteY90" fmla="*/ 113857 h 338899"/>
                <a:gd name="connsiteX91" fmla="*/ 804857 w 941008"/>
                <a:gd name="connsiteY91" fmla="*/ 126593 h 338899"/>
                <a:gd name="connsiteX92" fmla="*/ 813866 w 941008"/>
                <a:gd name="connsiteY92" fmla="*/ 161361 h 338899"/>
                <a:gd name="connsiteX93" fmla="*/ 813866 w 941008"/>
                <a:gd name="connsiteY93" fmla="*/ 256496 h 338899"/>
                <a:gd name="connsiteX94" fmla="*/ 858785 w 941008"/>
                <a:gd name="connsiteY94" fmla="*/ 256496 h 338899"/>
                <a:gd name="connsiteX95" fmla="*/ 858785 w 941008"/>
                <a:gd name="connsiteY95" fmla="*/ 156394 h 338899"/>
                <a:gd name="connsiteX96" fmla="*/ 841020 w 941008"/>
                <a:gd name="connsiteY96" fmla="*/ 96154 h 338899"/>
                <a:gd name="connsiteX97" fmla="*/ 790265 w 941008"/>
                <a:gd name="connsiteY97" fmla="*/ 75523 h 338899"/>
                <a:gd name="connsiteX98" fmla="*/ 755878 w 941008"/>
                <a:gd name="connsiteY98" fmla="*/ 83801 h 338899"/>
                <a:gd name="connsiteX99" fmla="*/ 732023 w 941008"/>
                <a:gd name="connsiteY99" fmla="*/ 106725 h 338899"/>
                <a:gd name="connsiteX100" fmla="*/ 732023 w 941008"/>
                <a:gd name="connsiteY100" fmla="*/ 0 h 338899"/>
                <a:gd name="connsiteX101" fmla="*/ 686723 w 941008"/>
                <a:gd name="connsiteY101" fmla="*/ 0 h 338899"/>
                <a:gd name="connsiteX102" fmla="*/ 686723 w 941008"/>
                <a:gd name="connsiteY102" fmla="*/ 255860 h 338899"/>
                <a:gd name="connsiteX103" fmla="*/ 906749 w 941008"/>
                <a:gd name="connsiteY103" fmla="*/ 296996 h 338899"/>
                <a:gd name="connsiteX104" fmla="*/ 941009 w 941008"/>
                <a:gd name="connsiteY104" fmla="*/ 208610 h 338899"/>
                <a:gd name="connsiteX105" fmla="*/ 897105 w 941008"/>
                <a:gd name="connsiteY105" fmla="*/ 208610 h 338899"/>
                <a:gd name="connsiteX106" fmla="*/ 877945 w 941008"/>
                <a:gd name="connsiteY106" fmla="*/ 296996 h 33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41008" h="338899">
                  <a:moveTo>
                    <a:pt x="45299" y="0"/>
                  </a:moveTo>
                  <a:lnTo>
                    <a:pt x="0" y="0"/>
                  </a:lnTo>
                  <a:lnTo>
                    <a:pt x="0" y="255860"/>
                  </a:lnTo>
                  <a:lnTo>
                    <a:pt x="45299" y="255860"/>
                  </a:lnTo>
                  <a:close/>
                  <a:moveTo>
                    <a:pt x="194140" y="251020"/>
                  </a:moveTo>
                  <a:cubicBezTo>
                    <a:pt x="202819" y="245576"/>
                    <a:pt x="210433" y="238584"/>
                    <a:pt x="216600" y="230388"/>
                  </a:cubicBezTo>
                  <a:lnTo>
                    <a:pt x="219391" y="255860"/>
                  </a:lnTo>
                  <a:lnTo>
                    <a:pt x="261772" y="255860"/>
                  </a:lnTo>
                  <a:lnTo>
                    <a:pt x="261772" y="79725"/>
                  </a:lnTo>
                  <a:lnTo>
                    <a:pt x="219011" y="79725"/>
                  </a:lnTo>
                  <a:lnTo>
                    <a:pt x="216600" y="103923"/>
                  </a:lnTo>
                  <a:cubicBezTo>
                    <a:pt x="210483" y="94994"/>
                    <a:pt x="202185" y="87800"/>
                    <a:pt x="192491" y="83037"/>
                  </a:cubicBezTo>
                  <a:cubicBezTo>
                    <a:pt x="181692" y="77832"/>
                    <a:pt x="169828" y="75258"/>
                    <a:pt x="157850" y="75523"/>
                  </a:cubicBezTo>
                  <a:cubicBezTo>
                    <a:pt x="142281" y="75281"/>
                    <a:pt x="126952" y="79381"/>
                    <a:pt x="113566" y="87367"/>
                  </a:cubicBezTo>
                  <a:cubicBezTo>
                    <a:pt x="100636" y="95374"/>
                    <a:pt x="90041" y="106664"/>
                    <a:pt x="82858" y="120097"/>
                  </a:cubicBezTo>
                  <a:cubicBezTo>
                    <a:pt x="75156" y="134673"/>
                    <a:pt x="71261" y="150976"/>
                    <a:pt x="71565" y="167474"/>
                  </a:cubicBezTo>
                  <a:cubicBezTo>
                    <a:pt x="71299" y="184010"/>
                    <a:pt x="75182" y="200347"/>
                    <a:pt x="82858" y="214978"/>
                  </a:cubicBezTo>
                  <a:cubicBezTo>
                    <a:pt x="90002" y="228509"/>
                    <a:pt x="100598" y="239892"/>
                    <a:pt x="113566" y="247964"/>
                  </a:cubicBezTo>
                  <a:cubicBezTo>
                    <a:pt x="126813" y="256370"/>
                    <a:pt x="142179" y="260790"/>
                    <a:pt x="157850" y="260699"/>
                  </a:cubicBezTo>
                  <a:cubicBezTo>
                    <a:pt x="170590" y="261046"/>
                    <a:pt x="183164" y="257779"/>
                    <a:pt x="194140" y="251275"/>
                  </a:cubicBezTo>
                  <a:close/>
                  <a:moveTo>
                    <a:pt x="131711" y="205172"/>
                  </a:moveTo>
                  <a:cubicBezTo>
                    <a:pt x="122029" y="194880"/>
                    <a:pt x="116916" y="181103"/>
                    <a:pt x="117499" y="166965"/>
                  </a:cubicBezTo>
                  <a:cubicBezTo>
                    <a:pt x="116801" y="152810"/>
                    <a:pt x="121940" y="138993"/>
                    <a:pt x="131711" y="128758"/>
                  </a:cubicBezTo>
                  <a:cubicBezTo>
                    <a:pt x="151505" y="109006"/>
                    <a:pt x="183482" y="109006"/>
                    <a:pt x="203276" y="128758"/>
                  </a:cubicBezTo>
                  <a:cubicBezTo>
                    <a:pt x="221865" y="150475"/>
                    <a:pt x="221865" y="182563"/>
                    <a:pt x="203276" y="204280"/>
                  </a:cubicBezTo>
                  <a:cubicBezTo>
                    <a:pt x="183482" y="224032"/>
                    <a:pt x="151505" y="224032"/>
                    <a:pt x="131711" y="204280"/>
                  </a:cubicBezTo>
                  <a:close/>
                  <a:moveTo>
                    <a:pt x="417465" y="79471"/>
                  </a:moveTo>
                  <a:lnTo>
                    <a:pt x="417465" y="170658"/>
                  </a:lnTo>
                  <a:cubicBezTo>
                    <a:pt x="418378" y="184571"/>
                    <a:pt x="413823" y="198288"/>
                    <a:pt x="404776" y="208865"/>
                  </a:cubicBezTo>
                  <a:cubicBezTo>
                    <a:pt x="396883" y="217788"/>
                    <a:pt x="385451" y="222733"/>
                    <a:pt x="373561" y="222365"/>
                  </a:cubicBezTo>
                  <a:cubicBezTo>
                    <a:pt x="362598" y="223301"/>
                    <a:pt x="351889" y="218780"/>
                    <a:pt x="344884" y="210266"/>
                  </a:cubicBezTo>
                  <a:cubicBezTo>
                    <a:pt x="338147" y="199983"/>
                    <a:pt x="334949" y="187776"/>
                    <a:pt x="335748" y="175498"/>
                  </a:cubicBezTo>
                  <a:lnTo>
                    <a:pt x="335748" y="79725"/>
                  </a:lnTo>
                  <a:lnTo>
                    <a:pt x="290449" y="79725"/>
                  </a:lnTo>
                  <a:lnTo>
                    <a:pt x="290449" y="179191"/>
                  </a:lnTo>
                  <a:cubicBezTo>
                    <a:pt x="288926" y="200844"/>
                    <a:pt x="295334" y="222309"/>
                    <a:pt x="308467" y="239558"/>
                  </a:cubicBezTo>
                  <a:cubicBezTo>
                    <a:pt x="321486" y="253663"/>
                    <a:pt x="340101" y="261185"/>
                    <a:pt x="359223" y="260062"/>
                  </a:cubicBezTo>
                  <a:cubicBezTo>
                    <a:pt x="372013" y="260425"/>
                    <a:pt x="384651" y="257253"/>
                    <a:pt x="395767" y="250893"/>
                  </a:cubicBezTo>
                  <a:cubicBezTo>
                    <a:pt x="405842" y="244812"/>
                    <a:pt x="413988" y="235977"/>
                    <a:pt x="419241" y="225421"/>
                  </a:cubicBezTo>
                  <a:lnTo>
                    <a:pt x="422794" y="255223"/>
                  </a:lnTo>
                  <a:lnTo>
                    <a:pt x="462764" y="255223"/>
                  </a:lnTo>
                  <a:lnTo>
                    <a:pt x="462764" y="79725"/>
                  </a:lnTo>
                  <a:close/>
                  <a:moveTo>
                    <a:pt x="609701" y="194092"/>
                  </a:moveTo>
                  <a:cubicBezTo>
                    <a:pt x="619954" y="188964"/>
                    <a:pt x="628507" y="180956"/>
                    <a:pt x="634318" y="171040"/>
                  </a:cubicBezTo>
                  <a:cubicBezTo>
                    <a:pt x="640028" y="161282"/>
                    <a:pt x="642972" y="150137"/>
                    <a:pt x="642820" y="138819"/>
                  </a:cubicBezTo>
                  <a:cubicBezTo>
                    <a:pt x="642934" y="128448"/>
                    <a:pt x="640497" y="118210"/>
                    <a:pt x="635714" y="109017"/>
                  </a:cubicBezTo>
                  <a:lnTo>
                    <a:pt x="665787" y="106852"/>
                  </a:lnTo>
                  <a:lnTo>
                    <a:pt x="665787" y="79725"/>
                  </a:lnTo>
                  <a:lnTo>
                    <a:pt x="598789" y="79725"/>
                  </a:lnTo>
                  <a:cubicBezTo>
                    <a:pt x="589894" y="76859"/>
                    <a:pt x="580593" y="75440"/>
                    <a:pt x="571254" y="75523"/>
                  </a:cubicBezTo>
                  <a:cubicBezTo>
                    <a:pt x="558058" y="75195"/>
                    <a:pt x="544988" y="78124"/>
                    <a:pt x="533188" y="84055"/>
                  </a:cubicBezTo>
                  <a:cubicBezTo>
                    <a:pt x="512251" y="94722"/>
                    <a:pt x="499308" y="116536"/>
                    <a:pt x="499943" y="140092"/>
                  </a:cubicBezTo>
                  <a:cubicBezTo>
                    <a:pt x="499473" y="157902"/>
                    <a:pt x="507023" y="174974"/>
                    <a:pt x="520499" y="186578"/>
                  </a:cubicBezTo>
                  <a:lnTo>
                    <a:pt x="489665" y="219181"/>
                  </a:lnTo>
                  <a:lnTo>
                    <a:pt x="489665" y="227332"/>
                  </a:lnTo>
                  <a:cubicBezTo>
                    <a:pt x="492444" y="230095"/>
                    <a:pt x="495463" y="232609"/>
                    <a:pt x="498674" y="234846"/>
                  </a:cubicBezTo>
                  <a:cubicBezTo>
                    <a:pt x="502709" y="237455"/>
                    <a:pt x="506947" y="239713"/>
                    <a:pt x="511363" y="241596"/>
                  </a:cubicBezTo>
                  <a:cubicBezTo>
                    <a:pt x="497418" y="250683"/>
                    <a:pt x="488789" y="266051"/>
                    <a:pt x="488269" y="282732"/>
                  </a:cubicBezTo>
                  <a:cubicBezTo>
                    <a:pt x="487495" y="299982"/>
                    <a:pt x="496415" y="316215"/>
                    <a:pt x="511363" y="324760"/>
                  </a:cubicBezTo>
                  <a:cubicBezTo>
                    <a:pt x="529825" y="334929"/>
                    <a:pt x="550724" y="339778"/>
                    <a:pt x="571762" y="338769"/>
                  </a:cubicBezTo>
                  <a:cubicBezTo>
                    <a:pt x="587319" y="339382"/>
                    <a:pt x="602811" y="336419"/>
                    <a:pt x="617061" y="330109"/>
                  </a:cubicBezTo>
                  <a:cubicBezTo>
                    <a:pt x="627796" y="325287"/>
                    <a:pt x="636894" y="317404"/>
                    <a:pt x="643200" y="307439"/>
                  </a:cubicBezTo>
                  <a:cubicBezTo>
                    <a:pt x="648758" y="298545"/>
                    <a:pt x="651702" y="288262"/>
                    <a:pt x="651702" y="277765"/>
                  </a:cubicBezTo>
                  <a:cubicBezTo>
                    <a:pt x="652374" y="263548"/>
                    <a:pt x="646525" y="249805"/>
                    <a:pt x="635841" y="240450"/>
                  </a:cubicBezTo>
                  <a:cubicBezTo>
                    <a:pt x="620906" y="230034"/>
                    <a:pt x="603268" y="224234"/>
                    <a:pt x="585085" y="223766"/>
                  </a:cubicBezTo>
                  <a:cubicBezTo>
                    <a:pt x="569732" y="222365"/>
                    <a:pt x="558692" y="220964"/>
                    <a:pt x="551840" y="219563"/>
                  </a:cubicBezTo>
                  <a:cubicBezTo>
                    <a:pt x="546206" y="218557"/>
                    <a:pt x="540738" y="216756"/>
                    <a:pt x="535599" y="214214"/>
                  </a:cubicBezTo>
                  <a:lnTo>
                    <a:pt x="548287" y="201478"/>
                  </a:lnTo>
                  <a:cubicBezTo>
                    <a:pt x="556040" y="203418"/>
                    <a:pt x="564022" y="204360"/>
                    <a:pt x="572016" y="204280"/>
                  </a:cubicBezTo>
                  <a:cubicBezTo>
                    <a:pt x="585174" y="204283"/>
                    <a:pt x="598129" y="201001"/>
                    <a:pt x="609701" y="194728"/>
                  </a:cubicBezTo>
                  <a:close/>
                  <a:moveTo>
                    <a:pt x="548034" y="161106"/>
                  </a:moveTo>
                  <a:cubicBezTo>
                    <a:pt x="536296" y="149513"/>
                    <a:pt x="536144" y="130564"/>
                    <a:pt x="547691" y="118782"/>
                  </a:cubicBezTo>
                  <a:cubicBezTo>
                    <a:pt x="547805" y="118667"/>
                    <a:pt x="547919" y="118554"/>
                    <a:pt x="548034" y="118442"/>
                  </a:cubicBezTo>
                  <a:cubicBezTo>
                    <a:pt x="561877" y="108610"/>
                    <a:pt x="580378" y="108610"/>
                    <a:pt x="594221" y="118442"/>
                  </a:cubicBezTo>
                  <a:cubicBezTo>
                    <a:pt x="605958" y="129834"/>
                    <a:pt x="606276" y="148620"/>
                    <a:pt x="594919" y="160402"/>
                  </a:cubicBezTo>
                  <a:cubicBezTo>
                    <a:pt x="594691" y="160640"/>
                    <a:pt x="594462" y="160876"/>
                    <a:pt x="594221" y="161106"/>
                  </a:cubicBezTo>
                  <a:cubicBezTo>
                    <a:pt x="580378" y="170938"/>
                    <a:pt x="561877" y="170938"/>
                    <a:pt x="548034" y="161106"/>
                  </a:cubicBezTo>
                  <a:close/>
                  <a:moveTo>
                    <a:pt x="533314" y="263628"/>
                  </a:moveTo>
                  <a:cubicBezTo>
                    <a:pt x="537096" y="258225"/>
                    <a:pt x="542146" y="253849"/>
                    <a:pt x="548034" y="250893"/>
                  </a:cubicBezTo>
                  <a:cubicBezTo>
                    <a:pt x="556281" y="252294"/>
                    <a:pt x="565290" y="253313"/>
                    <a:pt x="574934" y="254077"/>
                  </a:cubicBezTo>
                  <a:cubicBezTo>
                    <a:pt x="584654" y="253730"/>
                    <a:pt x="594234" y="256447"/>
                    <a:pt x="602342" y="261845"/>
                  </a:cubicBezTo>
                  <a:cubicBezTo>
                    <a:pt x="606834" y="265894"/>
                    <a:pt x="609334" y="271709"/>
                    <a:pt x="609194" y="277765"/>
                  </a:cubicBezTo>
                  <a:cubicBezTo>
                    <a:pt x="609258" y="285478"/>
                    <a:pt x="605184" y="292630"/>
                    <a:pt x="598536" y="296486"/>
                  </a:cubicBezTo>
                  <a:cubicBezTo>
                    <a:pt x="590212" y="301414"/>
                    <a:pt x="580644" y="303803"/>
                    <a:pt x="571000" y="303364"/>
                  </a:cubicBezTo>
                  <a:cubicBezTo>
                    <a:pt x="560659" y="303717"/>
                    <a:pt x="550406" y="301439"/>
                    <a:pt x="541182" y="296741"/>
                  </a:cubicBezTo>
                  <a:cubicBezTo>
                    <a:pt x="533378" y="293388"/>
                    <a:pt x="528379" y="285642"/>
                    <a:pt x="528493" y="277128"/>
                  </a:cubicBezTo>
                  <a:cubicBezTo>
                    <a:pt x="528886" y="272219"/>
                    <a:pt x="530701" y="267529"/>
                    <a:pt x="533695" y="263628"/>
                  </a:cubicBezTo>
                  <a:close/>
                  <a:moveTo>
                    <a:pt x="731642" y="255860"/>
                  </a:moveTo>
                  <a:lnTo>
                    <a:pt x="731642" y="165564"/>
                  </a:lnTo>
                  <a:cubicBezTo>
                    <a:pt x="730690" y="151649"/>
                    <a:pt x="735258" y="137920"/>
                    <a:pt x="744331" y="127357"/>
                  </a:cubicBezTo>
                  <a:cubicBezTo>
                    <a:pt x="752515" y="118308"/>
                    <a:pt x="764265" y="113364"/>
                    <a:pt x="776434" y="113857"/>
                  </a:cubicBezTo>
                  <a:cubicBezTo>
                    <a:pt x="787422" y="113113"/>
                    <a:pt x="798068" y="117883"/>
                    <a:pt x="804857" y="126593"/>
                  </a:cubicBezTo>
                  <a:cubicBezTo>
                    <a:pt x="811544" y="136891"/>
                    <a:pt x="814703" y="149097"/>
                    <a:pt x="813866" y="161361"/>
                  </a:cubicBezTo>
                  <a:lnTo>
                    <a:pt x="813866" y="256496"/>
                  </a:lnTo>
                  <a:lnTo>
                    <a:pt x="858785" y="256496"/>
                  </a:lnTo>
                  <a:lnTo>
                    <a:pt x="858785" y="156394"/>
                  </a:lnTo>
                  <a:cubicBezTo>
                    <a:pt x="860346" y="134816"/>
                    <a:pt x="854026" y="113406"/>
                    <a:pt x="841020" y="96154"/>
                  </a:cubicBezTo>
                  <a:cubicBezTo>
                    <a:pt x="828078" y="81926"/>
                    <a:pt x="809425" y="74341"/>
                    <a:pt x="790265" y="75523"/>
                  </a:cubicBezTo>
                  <a:cubicBezTo>
                    <a:pt x="778286" y="75312"/>
                    <a:pt x="766460" y="78161"/>
                    <a:pt x="755878" y="83801"/>
                  </a:cubicBezTo>
                  <a:cubicBezTo>
                    <a:pt x="746044" y="89194"/>
                    <a:pt x="737821" y="97104"/>
                    <a:pt x="732023" y="106725"/>
                  </a:cubicBezTo>
                  <a:lnTo>
                    <a:pt x="732023" y="0"/>
                  </a:lnTo>
                  <a:lnTo>
                    <a:pt x="686723" y="0"/>
                  </a:lnTo>
                  <a:lnTo>
                    <a:pt x="686723" y="255860"/>
                  </a:lnTo>
                  <a:close/>
                  <a:moveTo>
                    <a:pt x="906749" y="296996"/>
                  </a:moveTo>
                  <a:lnTo>
                    <a:pt x="941009" y="208610"/>
                  </a:lnTo>
                  <a:lnTo>
                    <a:pt x="897105" y="208610"/>
                  </a:lnTo>
                  <a:lnTo>
                    <a:pt x="877945" y="296996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56E37F-9276-4366-9838-E47705305650}"/>
                </a:ext>
              </a:extLst>
            </p:cNvPr>
            <p:cNvSpPr/>
            <p:nvPr/>
          </p:nvSpPr>
          <p:spPr>
            <a:xfrm>
              <a:off x="3170240" y="1359298"/>
              <a:ext cx="512257" cy="259824"/>
            </a:xfrm>
            <a:custGeom>
              <a:avLst/>
              <a:gdLst>
                <a:gd name="connsiteX0" fmla="*/ 45299 w 512257"/>
                <a:gd name="connsiteY0" fmla="*/ 2 h 259824"/>
                <a:gd name="connsiteX1" fmla="*/ 0 w 512257"/>
                <a:gd name="connsiteY1" fmla="*/ 2 h 259824"/>
                <a:gd name="connsiteX2" fmla="*/ 0 w 512257"/>
                <a:gd name="connsiteY2" fmla="*/ 255480 h 259824"/>
                <a:gd name="connsiteX3" fmla="*/ 45299 w 512257"/>
                <a:gd name="connsiteY3" fmla="*/ 255480 h 259824"/>
                <a:gd name="connsiteX4" fmla="*/ 122702 w 512257"/>
                <a:gd name="connsiteY4" fmla="*/ 44704 h 259824"/>
                <a:gd name="connsiteX5" fmla="*/ 130696 w 512257"/>
                <a:gd name="connsiteY5" fmla="*/ 25855 h 259824"/>
                <a:gd name="connsiteX6" fmla="*/ 122702 w 512257"/>
                <a:gd name="connsiteY6" fmla="*/ 7261 h 259824"/>
                <a:gd name="connsiteX7" fmla="*/ 82097 w 512257"/>
                <a:gd name="connsiteY7" fmla="*/ 7261 h 259824"/>
                <a:gd name="connsiteX8" fmla="*/ 74103 w 512257"/>
                <a:gd name="connsiteY8" fmla="*/ 25855 h 259824"/>
                <a:gd name="connsiteX9" fmla="*/ 82097 w 512257"/>
                <a:gd name="connsiteY9" fmla="*/ 44704 h 259824"/>
                <a:gd name="connsiteX10" fmla="*/ 122702 w 512257"/>
                <a:gd name="connsiteY10" fmla="*/ 44704 h 259824"/>
                <a:gd name="connsiteX11" fmla="*/ 124986 w 512257"/>
                <a:gd name="connsiteY11" fmla="*/ 79473 h 259824"/>
                <a:gd name="connsiteX12" fmla="*/ 79813 w 512257"/>
                <a:gd name="connsiteY12" fmla="*/ 79473 h 259824"/>
                <a:gd name="connsiteX13" fmla="*/ 79813 w 512257"/>
                <a:gd name="connsiteY13" fmla="*/ 255480 h 259824"/>
                <a:gd name="connsiteX14" fmla="*/ 124986 w 512257"/>
                <a:gd name="connsiteY14" fmla="*/ 255480 h 259824"/>
                <a:gd name="connsiteX15" fmla="*/ 264564 w 512257"/>
                <a:gd name="connsiteY15" fmla="*/ 255480 h 259824"/>
                <a:gd name="connsiteX16" fmla="*/ 329277 w 512257"/>
                <a:gd name="connsiteY16" fmla="*/ 79473 h 259824"/>
                <a:gd name="connsiteX17" fmla="*/ 281567 w 512257"/>
                <a:gd name="connsiteY17" fmla="*/ 79473 h 259824"/>
                <a:gd name="connsiteX18" fmla="*/ 237029 w 512257"/>
                <a:gd name="connsiteY18" fmla="*/ 212560 h 259824"/>
                <a:gd name="connsiteX19" fmla="*/ 192744 w 512257"/>
                <a:gd name="connsiteY19" fmla="*/ 79473 h 259824"/>
                <a:gd name="connsiteX20" fmla="*/ 145288 w 512257"/>
                <a:gd name="connsiteY20" fmla="*/ 79473 h 259824"/>
                <a:gd name="connsiteX21" fmla="*/ 209747 w 512257"/>
                <a:gd name="connsiteY21" fmla="*/ 255480 h 259824"/>
                <a:gd name="connsiteX22" fmla="*/ 462891 w 512257"/>
                <a:gd name="connsiteY22" fmla="*/ 252041 h 259824"/>
                <a:gd name="connsiteX23" fmla="*/ 491187 w 512257"/>
                <a:gd name="connsiteY23" fmla="*/ 230518 h 259824"/>
                <a:gd name="connsiteX24" fmla="*/ 507683 w 512257"/>
                <a:gd name="connsiteY24" fmla="*/ 200207 h 259824"/>
                <a:gd name="connsiteX25" fmla="*/ 461622 w 512257"/>
                <a:gd name="connsiteY25" fmla="*/ 200207 h 259824"/>
                <a:gd name="connsiteX26" fmla="*/ 447664 w 512257"/>
                <a:gd name="connsiteY26" fmla="*/ 216381 h 259824"/>
                <a:gd name="connsiteX27" fmla="*/ 424571 w 512257"/>
                <a:gd name="connsiteY27" fmla="*/ 222494 h 259824"/>
                <a:gd name="connsiteX28" fmla="*/ 393229 w 512257"/>
                <a:gd name="connsiteY28" fmla="*/ 210777 h 259824"/>
                <a:gd name="connsiteX29" fmla="*/ 378891 w 512257"/>
                <a:gd name="connsiteY29" fmla="*/ 178556 h 259824"/>
                <a:gd name="connsiteX30" fmla="*/ 512251 w 512257"/>
                <a:gd name="connsiteY30" fmla="*/ 178556 h 259824"/>
                <a:gd name="connsiteX31" fmla="*/ 512251 w 512257"/>
                <a:gd name="connsiteY31" fmla="*/ 169641 h 259824"/>
                <a:gd name="connsiteX32" fmla="*/ 512251 w 512257"/>
                <a:gd name="connsiteY32" fmla="*/ 161490 h 259824"/>
                <a:gd name="connsiteX33" fmla="*/ 501212 w 512257"/>
                <a:gd name="connsiteY33" fmla="*/ 117680 h 259824"/>
                <a:gd name="connsiteX34" fmla="*/ 470251 w 512257"/>
                <a:gd name="connsiteY34" fmla="*/ 86604 h 259824"/>
                <a:gd name="connsiteX35" fmla="*/ 424571 w 512257"/>
                <a:gd name="connsiteY35" fmla="*/ 75270 h 259824"/>
                <a:gd name="connsiteX36" fmla="*/ 376733 w 512257"/>
                <a:gd name="connsiteY36" fmla="*/ 87114 h 259824"/>
                <a:gd name="connsiteX37" fmla="*/ 345011 w 512257"/>
                <a:gd name="connsiteY37" fmla="*/ 120354 h 259824"/>
                <a:gd name="connsiteX38" fmla="*/ 333464 w 512257"/>
                <a:gd name="connsiteY38" fmla="*/ 168877 h 259824"/>
                <a:gd name="connsiteX39" fmla="*/ 345138 w 512257"/>
                <a:gd name="connsiteY39" fmla="*/ 216508 h 259824"/>
                <a:gd name="connsiteX40" fmla="*/ 377368 w 512257"/>
                <a:gd name="connsiteY40" fmla="*/ 248475 h 259824"/>
                <a:gd name="connsiteX41" fmla="*/ 424317 w 512257"/>
                <a:gd name="connsiteY41" fmla="*/ 259810 h 259824"/>
                <a:gd name="connsiteX42" fmla="*/ 462384 w 512257"/>
                <a:gd name="connsiteY42" fmla="*/ 252041 h 259824"/>
                <a:gd name="connsiteX43" fmla="*/ 454263 w 512257"/>
                <a:gd name="connsiteY43" fmla="*/ 122392 h 259824"/>
                <a:gd name="connsiteX44" fmla="*/ 466952 w 512257"/>
                <a:gd name="connsiteY44" fmla="*/ 150156 h 259824"/>
                <a:gd name="connsiteX45" fmla="*/ 379652 w 512257"/>
                <a:gd name="connsiteY45" fmla="*/ 150156 h 259824"/>
                <a:gd name="connsiteX46" fmla="*/ 395767 w 512257"/>
                <a:gd name="connsiteY46" fmla="*/ 121500 h 259824"/>
                <a:gd name="connsiteX47" fmla="*/ 425078 w 512257"/>
                <a:gd name="connsiteY47" fmla="*/ 112203 h 259824"/>
                <a:gd name="connsiteX48" fmla="*/ 453755 w 512257"/>
                <a:gd name="connsiteY48" fmla="*/ 122392 h 25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12257" h="259824">
                  <a:moveTo>
                    <a:pt x="45299" y="2"/>
                  </a:moveTo>
                  <a:lnTo>
                    <a:pt x="0" y="2"/>
                  </a:lnTo>
                  <a:lnTo>
                    <a:pt x="0" y="255480"/>
                  </a:lnTo>
                  <a:lnTo>
                    <a:pt x="45299" y="255480"/>
                  </a:lnTo>
                  <a:close/>
                  <a:moveTo>
                    <a:pt x="122702" y="44704"/>
                  </a:moveTo>
                  <a:cubicBezTo>
                    <a:pt x="127968" y="39889"/>
                    <a:pt x="130886" y="33006"/>
                    <a:pt x="130696" y="25855"/>
                  </a:cubicBezTo>
                  <a:cubicBezTo>
                    <a:pt x="130886" y="18779"/>
                    <a:pt x="127955" y="11979"/>
                    <a:pt x="122702" y="7261"/>
                  </a:cubicBezTo>
                  <a:cubicBezTo>
                    <a:pt x="110888" y="-2420"/>
                    <a:pt x="93911" y="-2420"/>
                    <a:pt x="82097" y="7261"/>
                  </a:cubicBezTo>
                  <a:cubicBezTo>
                    <a:pt x="76844" y="11979"/>
                    <a:pt x="73913" y="18779"/>
                    <a:pt x="74103" y="25855"/>
                  </a:cubicBezTo>
                  <a:cubicBezTo>
                    <a:pt x="73913" y="33006"/>
                    <a:pt x="76831" y="39889"/>
                    <a:pt x="82097" y="44704"/>
                  </a:cubicBezTo>
                  <a:cubicBezTo>
                    <a:pt x="93784" y="54747"/>
                    <a:pt x="111015" y="54747"/>
                    <a:pt x="122702" y="44704"/>
                  </a:cubicBezTo>
                  <a:close/>
                  <a:moveTo>
                    <a:pt x="124986" y="79473"/>
                  </a:moveTo>
                  <a:lnTo>
                    <a:pt x="79813" y="79473"/>
                  </a:lnTo>
                  <a:lnTo>
                    <a:pt x="79813" y="255480"/>
                  </a:lnTo>
                  <a:lnTo>
                    <a:pt x="124986" y="255480"/>
                  </a:lnTo>
                  <a:close/>
                  <a:moveTo>
                    <a:pt x="264564" y="255480"/>
                  </a:moveTo>
                  <a:lnTo>
                    <a:pt x="329277" y="79473"/>
                  </a:lnTo>
                  <a:lnTo>
                    <a:pt x="281567" y="79473"/>
                  </a:lnTo>
                  <a:lnTo>
                    <a:pt x="237029" y="212560"/>
                  </a:lnTo>
                  <a:lnTo>
                    <a:pt x="192744" y="79473"/>
                  </a:lnTo>
                  <a:lnTo>
                    <a:pt x="145288" y="79473"/>
                  </a:lnTo>
                  <a:lnTo>
                    <a:pt x="209747" y="255480"/>
                  </a:lnTo>
                  <a:close/>
                  <a:moveTo>
                    <a:pt x="462891" y="252041"/>
                  </a:moveTo>
                  <a:cubicBezTo>
                    <a:pt x="473803" y="247068"/>
                    <a:pt x="483472" y="239714"/>
                    <a:pt x="491187" y="230518"/>
                  </a:cubicBezTo>
                  <a:cubicBezTo>
                    <a:pt x="498686" y="221650"/>
                    <a:pt x="504308" y="211335"/>
                    <a:pt x="507683" y="200207"/>
                  </a:cubicBezTo>
                  <a:lnTo>
                    <a:pt x="461622" y="200207"/>
                  </a:lnTo>
                  <a:cubicBezTo>
                    <a:pt x="458564" y="206800"/>
                    <a:pt x="453730" y="212402"/>
                    <a:pt x="447664" y="216381"/>
                  </a:cubicBezTo>
                  <a:cubicBezTo>
                    <a:pt x="440724" y="220646"/>
                    <a:pt x="432704" y="222772"/>
                    <a:pt x="424571" y="222494"/>
                  </a:cubicBezTo>
                  <a:cubicBezTo>
                    <a:pt x="413011" y="222810"/>
                    <a:pt x="401769" y="218610"/>
                    <a:pt x="393229" y="210777"/>
                  </a:cubicBezTo>
                  <a:cubicBezTo>
                    <a:pt x="384372" y="202379"/>
                    <a:pt x="379208" y="190784"/>
                    <a:pt x="378891" y="178556"/>
                  </a:cubicBezTo>
                  <a:lnTo>
                    <a:pt x="512251" y="178556"/>
                  </a:lnTo>
                  <a:cubicBezTo>
                    <a:pt x="512251" y="175500"/>
                    <a:pt x="512251" y="172443"/>
                    <a:pt x="512251" y="169641"/>
                  </a:cubicBezTo>
                  <a:cubicBezTo>
                    <a:pt x="512251" y="166839"/>
                    <a:pt x="512251" y="164037"/>
                    <a:pt x="512251" y="161490"/>
                  </a:cubicBezTo>
                  <a:cubicBezTo>
                    <a:pt x="512441" y="146170"/>
                    <a:pt x="508635" y="131067"/>
                    <a:pt x="501212" y="117680"/>
                  </a:cubicBezTo>
                  <a:cubicBezTo>
                    <a:pt x="493915" y="104679"/>
                    <a:pt x="483206" y="93933"/>
                    <a:pt x="470251" y="86604"/>
                  </a:cubicBezTo>
                  <a:cubicBezTo>
                    <a:pt x="456305" y="78814"/>
                    <a:pt x="440533" y="74902"/>
                    <a:pt x="424571" y="75270"/>
                  </a:cubicBezTo>
                  <a:cubicBezTo>
                    <a:pt x="407859" y="74835"/>
                    <a:pt x="391326" y="78927"/>
                    <a:pt x="376733" y="87114"/>
                  </a:cubicBezTo>
                  <a:cubicBezTo>
                    <a:pt x="363245" y="94967"/>
                    <a:pt x="352244" y="106491"/>
                    <a:pt x="345011" y="120354"/>
                  </a:cubicBezTo>
                  <a:cubicBezTo>
                    <a:pt x="337106" y="135275"/>
                    <a:pt x="333122" y="151979"/>
                    <a:pt x="333464" y="168877"/>
                  </a:cubicBezTo>
                  <a:cubicBezTo>
                    <a:pt x="333134" y="185506"/>
                    <a:pt x="337157" y="201930"/>
                    <a:pt x="345138" y="216508"/>
                  </a:cubicBezTo>
                  <a:cubicBezTo>
                    <a:pt x="352675" y="229995"/>
                    <a:pt x="363841" y="241076"/>
                    <a:pt x="377368" y="248475"/>
                  </a:cubicBezTo>
                  <a:cubicBezTo>
                    <a:pt x="391808" y="256199"/>
                    <a:pt x="407961" y="260100"/>
                    <a:pt x="424317" y="259810"/>
                  </a:cubicBezTo>
                  <a:cubicBezTo>
                    <a:pt x="437412" y="259997"/>
                    <a:pt x="450392" y="257347"/>
                    <a:pt x="462384" y="252041"/>
                  </a:cubicBezTo>
                  <a:close/>
                  <a:moveTo>
                    <a:pt x="454263" y="122392"/>
                  </a:moveTo>
                  <a:cubicBezTo>
                    <a:pt x="462155" y="129473"/>
                    <a:pt x="466748" y="139533"/>
                    <a:pt x="466952" y="150156"/>
                  </a:cubicBezTo>
                  <a:lnTo>
                    <a:pt x="379652" y="150156"/>
                  </a:lnTo>
                  <a:cubicBezTo>
                    <a:pt x="381073" y="138853"/>
                    <a:pt x="386859" y="128561"/>
                    <a:pt x="395767" y="121500"/>
                  </a:cubicBezTo>
                  <a:cubicBezTo>
                    <a:pt x="404268" y="115283"/>
                    <a:pt x="414559" y="112019"/>
                    <a:pt x="425078" y="112203"/>
                  </a:cubicBezTo>
                  <a:cubicBezTo>
                    <a:pt x="435559" y="111932"/>
                    <a:pt x="445774" y="115562"/>
                    <a:pt x="453755" y="122392"/>
                  </a:cubicBez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4080472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7C61-1E1C-49AA-A596-9F81BFD1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AE8C-7D78-4B4F-A4CF-A07B28238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F0D78-B433-4C41-A29F-D73B18724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084A-CE86-4218-9623-CAB2B99B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EC51-E2D4-435E-85C9-F8C0232FCBC1}" type="datetime1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AD64B-8B5B-45AF-A3A7-5AE9493F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BB56-E54B-4642-A07B-0E45A31C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54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CCA0-93CD-456E-81E9-DA9EAB90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B8C1F-8BD6-4213-839C-B6ED05620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0A080-031D-49A9-B144-B3156C019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28690-F14F-470E-9A7F-3211C810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C016-D8D1-48AC-B1ED-86C3679A3385}" type="datetime1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C2967-E810-4205-A4F2-DAD1A519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8BA52-2AE1-4D35-95E3-54F228BE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96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E740-146B-4E3D-9CED-4B0D4C95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F744F-6C6C-48D6-89C5-ACDF7EFD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2BCF-9A0A-4C1C-89C6-CADA90BA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AB4C-8A79-40BA-92BC-CCA9630BFA09}" type="datetime1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E96CB-F78A-4FE7-B9C5-2A6B3708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EA843-2927-414D-92AB-56CB2A77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0924C-6B2C-4D2C-A860-2482237DB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D7A29-8D8E-4674-938C-1B2CBE3C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4E618-0E1E-4CA9-A305-6215F283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00-4AE2-4ED5-B3B3-BF1FC86C125F}" type="datetime1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66D4D-3769-491A-881C-F7867331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0DF5A-FC20-49AB-B13B-2B3E3BBA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1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5102-DBA1-4850-B7BF-52C22ED42C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4188" y="1771649"/>
            <a:ext cx="7397750" cy="2066059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29789-A157-4BE4-971D-BEB3B709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88" y="3900054"/>
            <a:ext cx="7397750" cy="1357745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C3BA231-7B75-48CC-8035-CB9CBE8DAC91}"/>
              </a:ext>
            </a:extLst>
          </p:cNvPr>
          <p:cNvSpPr/>
          <p:nvPr userDrawn="1"/>
        </p:nvSpPr>
        <p:spPr>
          <a:xfrm>
            <a:off x="1708685" y="5658567"/>
            <a:ext cx="2512695" cy="1199674"/>
          </a:xfrm>
          <a:custGeom>
            <a:avLst/>
            <a:gdLst/>
            <a:ahLst/>
            <a:cxnLst/>
            <a:rect l="l" t="t" r="r" b="b"/>
            <a:pathLst>
              <a:path w="3350260" h="1599565">
                <a:moveTo>
                  <a:pt x="1652185" y="0"/>
                </a:moveTo>
                <a:lnTo>
                  <a:pt x="1606664" y="1204"/>
                </a:lnTo>
                <a:lnTo>
                  <a:pt x="1561269" y="3609"/>
                </a:lnTo>
                <a:lnTo>
                  <a:pt x="1515949" y="7216"/>
                </a:lnTo>
                <a:lnTo>
                  <a:pt x="1470727" y="12024"/>
                </a:lnTo>
                <a:lnTo>
                  <a:pt x="1425631" y="18034"/>
                </a:lnTo>
                <a:lnTo>
                  <a:pt x="1380687" y="25245"/>
                </a:lnTo>
                <a:lnTo>
                  <a:pt x="1335923" y="33658"/>
                </a:lnTo>
                <a:lnTo>
                  <a:pt x="1291366" y="43272"/>
                </a:lnTo>
                <a:lnTo>
                  <a:pt x="1247044" y="54088"/>
                </a:lnTo>
                <a:lnTo>
                  <a:pt x="1202984" y="66105"/>
                </a:lnTo>
                <a:lnTo>
                  <a:pt x="1159214" y="79324"/>
                </a:lnTo>
                <a:lnTo>
                  <a:pt x="1115761" y="93745"/>
                </a:lnTo>
                <a:lnTo>
                  <a:pt x="1072652" y="109366"/>
                </a:lnTo>
                <a:lnTo>
                  <a:pt x="1029916" y="126190"/>
                </a:lnTo>
                <a:lnTo>
                  <a:pt x="987580" y="144215"/>
                </a:lnTo>
                <a:lnTo>
                  <a:pt x="945671" y="163441"/>
                </a:lnTo>
                <a:lnTo>
                  <a:pt x="904217" y="183868"/>
                </a:lnTo>
                <a:lnTo>
                  <a:pt x="863246" y="205498"/>
                </a:lnTo>
                <a:lnTo>
                  <a:pt x="822785" y="228328"/>
                </a:lnTo>
                <a:lnTo>
                  <a:pt x="782861" y="252360"/>
                </a:lnTo>
                <a:lnTo>
                  <a:pt x="743502" y="277593"/>
                </a:lnTo>
                <a:lnTo>
                  <a:pt x="704736" y="304028"/>
                </a:lnTo>
                <a:lnTo>
                  <a:pt x="666590" y="331664"/>
                </a:lnTo>
                <a:lnTo>
                  <a:pt x="629092" y="360501"/>
                </a:lnTo>
                <a:lnTo>
                  <a:pt x="592269" y="390540"/>
                </a:lnTo>
                <a:lnTo>
                  <a:pt x="556148" y="421780"/>
                </a:lnTo>
                <a:lnTo>
                  <a:pt x="520758" y="454221"/>
                </a:lnTo>
                <a:lnTo>
                  <a:pt x="486126" y="487864"/>
                </a:lnTo>
                <a:lnTo>
                  <a:pt x="452484" y="522496"/>
                </a:lnTo>
                <a:lnTo>
                  <a:pt x="420043" y="557886"/>
                </a:lnTo>
                <a:lnTo>
                  <a:pt x="388803" y="594008"/>
                </a:lnTo>
                <a:lnTo>
                  <a:pt x="358766" y="630832"/>
                </a:lnTo>
                <a:lnTo>
                  <a:pt x="329929" y="668332"/>
                </a:lnTo>
                <a:lnTo>
                  <a:pt x="302294" y="706480"/>
                </a:lnTo>
                <a:lnTo>
                  <a:pt x="275861" y="745249"/>
                </a:lnTo>
                <a:lnTo>
                  <a:pt x="250629" y="784610"/>
                </a:lnTo>
                <a:lnTo>
                  <a:pt x="226599" y="824537"/>
                </a:lnTo>
                <a:lnTo>
                  <a:pt x="203770" y="865001"/>
                </a:lnTo>
                <a:lnTo>
                  <a:pt x="182143" y="905976"/>
                </a:lnTo>
                <a:lnTo>
                  <a:pt x="161717" y="947433"/>
                </a:lnTo>
                <a:lnTo>
                  <a:pt x="142493" y="989345"/>
                </a:lnTo>
                <a:lnTo>
                  <a:pt x="124470" y="1031685"/>
                </a:lnTo>
                <a:lnTo>
                  <a:pt x="107649" y="1074424"/>
                </a:lnTo>
                <a:lnTo>
                  <a:pt x="92029" y="1117536"/>
                </a:lnTo>
                <a:lnTo>
                  <a:pt x="77611" y="1160992"/>
                </a:lnTo>
                <a:lnTo>
                  <a:pt x="64394" y="1204765"/>
                </a:lnTo>
                <a:lnTo>
                  <a:pt x="52379" y="1248828"/>
                </a:lnTo>
                <a:lnTo>
                  <a:pt x="41565" y="1293153"/>
                </a:lnTo>
                <a:lnTo>
                  <a:pt x="31953" y="1337712"/>
                </a:lnTo>
                <a:lnTo>
                  <a:pt x="23543" y="1382479"/>
                </a:lnTo>
                <a:lnTo>
                  <a:pt x="16333" y="1427424"/>
                </a:lnTo>
                <a:lnTo>
                  <a:pt x="10326" y="1472521"/>
                </a:lnTo>
                <a:lnTo>
                  <a:pt x="5520" y="1517742"/>
                </a:lnTo>
                <a:lnTo>
                  <a:pt x="1915" y="1563059"/>
                </a:lnTo>
                <a:lnTo>
                  <a:pt x="0" y="1599243"/>
                </a:lnTo>
                <a:lnTo>
                  <a:pt x="3349753" y="1599243"/>
                </a:lnTo>
                <a:lnTo>
                  <a:pt x="3344227" y="1517701"/>
                </a:lnTo>
                <a:lnTo>
                  <a:pt x="3339418" y="1472482"/>
                </a:lnTo>
                <a:lnTo>
                  <a:pt x="3333409" y="1427387"/>
                </a:lnTo>
                <a:lnTo>
                  <a:pt x="3326198" y="1382444"/>
                </a:lnTo>
                <a:lnTo>
                  <a:pt x="3317785" y="1337680"/>
                </a:lnTo>
                <a:lnTo>
                  <a:pt x="3308170" y="1293123"/>
                </a:lnTo>
                <a:lnTo>
                  <a:pt x="3297355" y="1248800"/>
                </a:lnTo>
                <a:lnTo>
                  <a:pt x="3285337" y="1204739"/>
                </a:lnTo>
                <a:lnTo>
                  <a:pt x="3272118" y="1160968"/>
                </a:lnTo>
                <a:lnTo>
                  <a:pt x="3257698" y="1117514"/>
                </a:lnTo>
                <a:lnTo>
                  <a:pt x="3242076" y="1074404"/>
                </a:lnTo>
                <a:lnTo>
                  <a:pt x="3225253" y="1031667"/>
                </a:lnTo>
                <a:lnTo>
                  <a:pt x="3207228" y="989330"/>
                </a:lnTo>
                <a:lnTo>
                  <a:pt x="3188002" y="947420"/>
                </a:lnTo>
                <a:lnTo>
                  <a:pt x="3167574" y="905964"/>
                </a:lnTo>
                <a:lnTo>
                  <a:pt x="3145945" y="864992"/>
                </a:lnTo>
                <a:lnTo>
                  <a:pt x="3123114" y="824529"/>
                </a:lnTo>
                <a:lnTo>
                  <a:pt x="3099083" y="784604"/>
                </a:lnTo>
                <a:lnTo>
                  <a:pt x="3073849" y="745244"/>
                </a:lnTo>
                <a:lnTo>
                  <a:pt x="3047415" y="706476"/>
                </a:lnTo>
                <a:lnTo>
                  <a:pt x="3019779" y="668329"/>
                </a:lnTo>
                <a:lnTo>
                  <a:pt x="2990941" y="630830"/>
                </a:lnTo>
                <a:lnTo>
                  <a:pt x="2960903" y="594007"/>
                </a:lnTo>
                <a:lnTo>
                  <a:pt x="2929663" y="557886"/>
                </a:lnTo>
                <a:lnTo>
                  <a:pt x="2897222" y="522496"/>
                </a:lnTo>
                <a:lnTo>
                  <a:pt x="2863579" y="487864"/>
                </a:lnTo>
                <a:lnTo>
                  <a:pt x="2828941" y="454215"/>
                </a:lnTo>
                <a:lnTo>
                  <a:pt x="2793544" y="421768"/>
                </a:lnTo>
                <a:lnTo>
                  <a:pt x="2757417" y="390523"/>
                </a:lnTo>
                <a:lnTo>
                  <a:pt x="2720587" y="360480"/>
                </a:lnTo>
                <a:lnTo>
                  <a:pt x="2683081" y="331639"/>
                </a:lnTo>
                <a:lnTo>
                  <a:pt x="2644928" y="303999"/>
                </a:lnTo>
                <a:lnTo>
                  <a:pt x="2606155" y="277562"/>
                </a:lnTo>
                <a:lnTo>
                  <a:pt x="2566788" y="252327"/>
                </a:lnTo>
                <a:lnTo>
                  <a:pt x="2526857" y="228293"/>
                </a:lnTo>
                <a:lnTo>
                  <a:pt x="2486389" y="205462"/>
                </a:lnTo>
                <a:lnTo>
                  <a:pt x="2445410" y="183832"/>
                </a:lnTo>
                <a:lnTo>
                  <a:pt x="2403949" y="163404"/>
                </a:lnTo>
                <a:lnTo>
                  <a:pt x="2362034" y="144178"/>
                </a:lnTo>
                <a:lnTo>
                  <a:pt x="2319691" y="126154"/>
                </a:lnTo>
                <a:lnTo>
                  <a:pt x="2276949" y="109331"/>
                </a:lnTo>
                <a:lnTo>
                  <a:pt x="2233835" y="93711"/>
                </a:lnTo>
                <a:lnTo>
                  <a:pt x="2190376" y="79292"/>
                </a:lnTo>
                <a:lnTo>
                  <a:pt x="2146600" y="66075"/>
                </a:lnTo>
                <a:lnTo>
                  <a:pt x="2102535" y="54060"/>
                </a:lnTo>
                <a:lnTo>
                  <a:pt x="2058209" y="43246"/>
                </a:lnTo>
                <a:lnTo>
                  <a:pt x="2013647" y="33634"/>
                </a:lnTo>
                <a:lnTo>
                  <a:pt x="1969008" y="25245"/>
                </a:lnTo>
                <a:lnTo>
                  <a:pt x="1924065" y="18034"/>
                </a:lnTo>
                <a:lnTo>
                  <a:pt x="1878970" y="12024"/>
                </a:lnTo>
                <a:lnTo>
                  <a:pt x="1833751" y="7216"/>
                </a:lnTo>
                <a:lnTo>
                  <a:pt x="1788436" y="3609"/>
                </a:lnTo>
                <a:lnTo>
                  <a:pt x="1743051" y="1204"/>
                </a:lnTo>
                <a:lnTo>
                  <a:pt x="1697625" y="1"/>
                </a:lnTo>
                <a:lnTo>
                  <a:pt x="165218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F4AFD770-67D8-4E58-88C7-7B4399E90D05}"/>
              </a:ext>
            </a:extLst>
          </p:cNvPr>
          <p:cNvGrpSpPr/>
          <p:nvPr userDrawn="1"/>
        </p:nvGrpSpPr>
        <p:grpSpPr>
          <a:xfrm>
            <a:off x="484188" y="363748"/>
            <a:ext cx="2721769" cy="850106"/>
            <a:chOff x="482605" y="484996"/>
            <a:chExt cx="3629025" cy="1133475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E1EAD1E-EDB3-4550-A0A4-1BDCC11CE7FC}"/>
                </a:ext>
              </a:extLst>
            </p:cNvPr>
            <p:cNvSpPr/>
            <p:nvPr/>
          </p:nvSpPr>
          <p:spPr>
            <a:xfrm>
              <a:off x="2211913" y="828031"/>
              <a:ext cx="793244" cy="796042"/>
            </a:xfrm>
            <a:custGeom>
              <a:avLst/>
              <a:gdLst>
                <a:gd name="connsiteX0" fmla="*/ 597328 w 793244"/>
                <a:gd name="connsiteY0" fmla="*/ 398053 h 796042"/>
                <a:gd name="connsiteX1" fmla="*/ 396717 w 793244"/>
                <a:gd name="connsiteY1" fmla="*/ 599405 h 796042"/>
                <a:gd name="connsiteX2" fmla="*/ 196105 w 793244"/>
                <a:gd name="connsiteY2" fmla="*/ 398053 h 796042"/>
                <a:gd name="connsiteX3" fmla="*/ 396717 w 793244"/>
                <a:gd name="connsiteY3" fmla="*/ 196702 h 796042"/>
                <a:gd name="connsiteX4" fmla="*/ 597328 w 793244"/>
                <a:gd name="connsiteY4" fmla="*/ 398053 h 796042"/>
                <a:gd name="connsiteX5" fmla="*/ 597328 w 793244"/>
                <a:gd name="connsiteY5" fmla="*/ 8979 h 796042"/>
                <a:gd name="connsiteX6" fmla="*/ 597328 w 793244"/>
                <a:gd name="connsiteY6" fmla="*/ 54827 h 796042"/>
                <a:gd name="connsiteX7" fmla="*/ 54624 w 793244"/>
                <a:gd name="connsiteY7" fmla="*/ 196580 h 796042"/>
                <a:gd name="connsiteX8" fmla="*/ 195864 w 793244"/>
                <a:gd name="connsiteY8" fmla="*/ 741280 h 796042"/>
                <a:gd name="connsiteX9" fmla="*/ 597328 w 793244"/>
                <a:gd name="connsiteY9" fmla="*/ 741280 h 796042"/>
                <a:gd name="connsiteX10" fmla="*/ 597328 w 793244"/>
                <a:gd name="connsiteY10" fmla="*/ 787128 h 796042"/>
                <a:gd name="connsiteX11" fmla="*/ 793245 w 793244"/>
                <a:gd name="connsiteY11" fmla="*/ 787128 h 796042"/>
                <a:gd name="connsiteX12" fmla="*/ 793245 w 793244"/>
                <a:gd name="connsiteY12" fmla="*/ 8979 h 79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244" h="796042">
                  <a:moveTo>
                    <a:pt x="597328" y="398053"/>
                  </a:moveTo>
                  <a:cubicBezTo>
                    <a:pt x="597328" y="509256"/>
                    <a:pt x="507516" y="599405"/>
                    <a:pt x="396717" y="599405"/>
                  </a:cubicBezTo>
                  <a:cubicBezTo>
                    <a:pt x="285917" y="599405"/>
                    <a:pt x="196105" y="509256"/>
                    <a:pt x="196105" y="398053"/>
                  </a:cubicBezTo>
                  <a:cubicBezTo>
                    <a:pt x="196105" y="286851"/>
                    <a:pt x="285917" y="196702"/>
                    <a:pt x="396717" y="196702"/>
                  </a:cubicBezTo>
                  <a:cubicBezTo>
                    <a:pt x="507516" y="196702"/>
                    <a:pt x="597328" y="286851"/>
                    <a:pt x="597328" y="398053"/>
                  </a:cubicBezTo>
                  <a:close/>
                  <a:moveTo>
                    <a:pt x="597328" y="8979"/>
                  </a:moveTo>
                  <a:lnTo>
                    <a:pt x="597328" y="54827"/>
                  </a:lnTo>
                  <a:cubicBezTo>
                    <a:pt x="408467" y="-56443"/>
                    <a:pt x="165487" y="7021"/>
                    <a:pt x="54624" y="196580"/>
                  </a:cubicBezTo>
                  <a:cubicBezTo>
                    <a:pt x="-56239" y="386139"/>
                    <a:pt x="7003" y="630010"/>
                    <a:pt x="195864" y="741280"/>
                  </a:cubicBezTo>
                  <a:cubicBezTo>
                    <a:pt x="319797" y="814297"/>
                    <a:pt x="473396" y="814297"/>
                    <a:pt x="597328" y="741280"/>
                  </a:cubicBezTo>
                  <a:lnTo>
                    <a:pt x="597328" y="787128"/>
                  </a:lnTo>
                  <a:lnTo>
                    <a:pt x="793245" y="787128"/>
                  </a:lnTo>
                  <a:lnTo>
                    <a:pt x="793245" y="8979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9135AD8-FB7C-496F-B8FA-58AA30533235}"/>
                </a:ext>
              </a:extLst>
            </p:cNvPr>
            <p:cNvSpPr/>
            <p:nvPr/>
          </p:nvSpPr>
          <p:spPr>
            <a:xfrm>
              <a:off x="482603" y="837010"/>
              <a:ext cx="792930" cy="787745"/>
            </a:xfrm>
            <a:custGeom>
              <a:avLst/>
              <a:gdLst>
                <a:gd name="connsiteX0" fmla="*/ 597014 w 792930"/>
                <a:gd name="connsiteY0" fmla="*/ 389075 h 787745"/>
                <a:gd name="connsiteX1" fmla="*/ 401511 w 792930"/>
                <a:gd name="connsiteY1" fmla="*/ 595426 h 787745"/>
                <a:gd name="connsiteX2" fmla="*/ 195918 w 792930"/>
                <a:gd name="connsiteY2" fmla="*/ 399202 h 787745"/>
                <a:gd name="connsiteX3" fmla="*/ 195918 w 792930"/>
                <a:gd name="connsiteY3" fmla="*/ 389075 h 787745"/>
                <a:gd name="connsiteX4" fmla="*/ 195918 w 792930"/>
                <a:gd name="connsiteY4" fmla="*/ 0 h 787745"/>
                <a:gd name="connsiteX5" fmla="*/ 1 w 792930"/>
                <a:gd name="connsiteY5" fmla="*/ 0 h 787745"/>
                <a:gd name="connsiteX6" fmla="*/ 1 w 792930"/>
                <a:gd name="connsiteY6" fmla="*/ 389075 h 787745"/>
                <a:gd name="connsiteX7" fmla="*/ 395342 w 792930"/>
                <a:gd name="connsiteY7" fmla="*/ 787745 h 787745"/>
                <a:gd name="connsiteX8" fmla="*/ 597014 w 792930"/>
                <a:gd name="connsiteY8" fmla="*/ 732938 h 787745"/>
                <a:gd name="connsiteX9" fmla="*/ 597014 w 792930"/>
                <a:gd name="connsiteY9" fmla="*/ 778787 h 787745"/>
                <a:gd name="connsiteX10" fmla="*/ 792930 w 792930"/>
                <a:gd name="connsiteY10" fmla="*/ 778787 h 787745"/>
                <a:gd name="connsiteX11" fmla="*/ 792930 w 792930"/>
                <a:gd name="connsiteY11" fmla="*/ 0 h 787745"/>
                <a:gd name="connsiteX12" fmla="*/ 597014 w 792930"/>
                <a:gd name="connsiteY12" fmla="*/ 0 h 7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930" h="787745">
                  <a:moveTo>
                    <a:pt x="597014" y="389075"/>
                  </a:moveTo>
                  <a:cubicBezTo>
                    <a:pt x="599800" y="500243"/>
                    <a:pt x="512270" y="592629"/>
                    <a:pt x="401511" y="595426"/>
                  </a:cubicBezTo>
                  <a:cubicBezTo>
                    <a:pt x="290751" y="598223"/>
                    <a:pt x="198704" y="510369"/>
                    <a:pt x="195918" y="399202"/>
                  </a:cubicBezTo>
                  <a:cubicBezTo>
                    <a:pt x="195833" y="395827"/>
                    <a:pt x="195833" y="392450"/>
                    <a:pt x="195918" y="389075"/>
                  </a:cubicBezTo>
                  <a:lnTo>
                    <a:pt x="195918" y="0"/>
                  </a:lnTo>
                  <a:lnTo>
                    <a:pt x="1" y="0"/>
                  </a:lnTo>
                  <a:lnTo>
                    <a:pt x="1" y="389075"/>
                  </a:lnTo>
                  <a:cubicBezTo>
                    <a:pt x="-514" y="608737"/>
                    <a:pt x="176486" y="787228"/>
                    <a:pt x="395342" y="787745"/>
                  </a:cubicBezTo>
                  <a:cubicBezTo>
                    <a:pt x="466241" y="787912"/>
                    <a:pt x="535885" y="768985"/>
                    <a:pt x="597014" y="732938"/>
                  </a:cubicBezTo>
                  <a:lnTo>
                    <a:pt x="597014" y="778787"/>
                  </a:lnTo>
                  <a:lnTo>
                    <a:pt x="792930" y="778787"/>
                  </a:lnTo>
                  <a:lnTo>
                    <a:pt x="792930" y="0"/>
                  </a:lnTo>
                  <a:lnTo>
                    <a:pt x="597014" y="0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04BF2A-9880-45A9-867A-2F929836F324}"/>
                </a:ext>
              </a:extLst>
            </p:cNvPr>
            <p:cNvSpPr/>
            <p:nvPr/>
          </p:nvSpPr>
          <p:spPr>
            <a:xfrm>
              <a:off x="1347353" y="484996"/>
              <a:ext cx="793056" cy="1139102"/>
            </a:xfrm>
            <a:custGeom>
              <a:avLst/>
              <a:gdLst>
                <a:gd name="connsiteX0" fmla="*/ 557423 w 793056"/>
                <a:gd name="connsiteY0" fmla="*/ 377358 h 1139102"/>
                <a:gd name="connsiteX1" fmla="*/ 756005 w 793056"/>
                <a:gd name="connsiteY1" fmla="*/ 140092 h 1139102"/>
                <a:gd name="connsiteX2" fmla="*/ 756005 w 793056"/>
                <a:gd name="connsiteY2" fmla="*/ 0 h 1139102"/>
                <a:gd name="connsiteX3" fmla="*/ 62302 w 793056"/>
                <a:gd name="connsiteY3" fmla="*/ 0 h 1139102"/>
                <a:gd name="connsiteX4" fmla="*/ 62302 w 793056"/>
                <a:gd name="connsiteY4" fmla="*/ 191927 h 1139102"/>
                <a:gd name="connsiteX5" fmla="*/ 465556 w 793056"/>
                <a:gd name="connsiteY5" fmla="*/ 191927 h 1139102"/>
                <a:gd name="connsiteX6" fmla="*/ 264564 w 793056"/>
                <a:gd name="connsiteY6" fmla="*/ 433013 h 1139102"/>
                <a:gd name="connsiteX7" fmla="*/ 357193 w 793056"/>
                <a:gd name="connsiteY7" fmla="*/ 543813 h 1139102"/>
                <a:gd name="connsiteX8" fmla="*/ 397162 w 793056"/>
                <a:gd name="connsiteY8" fmla="*/ 539738 h 1139102"/>
                <a:gd name="connsiteX9" fmla="*/ 597140 w 793056"/>
                <a:gd name="connsiteY9" fmla="*/ 741724 h 1139102"/>
                <a:gd name="connsiteX10" fmla="*/ 395894 w 793056"/>
                <a:gd name="connsiteY10" fmla="*/ 942437 h 1139102"/>
                <a:gd name="connsiteX11" fmla="*/ 195917 w 793056"/>
                <a:gd name="connsiteY11" fmla="*/ 741089 h 1139102"/>
                <a:gd name="connsiteX12" fmla="*/ 0 w 793056"/>
                <a:gd name="connsiteY12" fmla="*/ 741089 h 1139102"/>
                <a:gd name="connsiteX13" fmla="*/ 396504 w 793056"/>
                <a:gd name="connsiteY13" fmla="*/ 1139103 h 1139102"/>
                <a:gd name="connsiteX14" fmla="*/ 793056 w 793056"/>
                <a:gd name="connsiteY14" fmla="*/ 741136 h 1139102"/>
                <a:gd name="connsiteX15" fmla="*/ 557423 w 793056"/>
                <a:gd name="connsiteY15" fmla="*/ 377358 h 1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3056" h="1139102">
                  <a:moveTo>
                    <a:pt x="557423" y="377358"/>
                  </a:moveTo>
                  <a:lnTo>
                    <a:pt x="756005" y="140092"/>
                  </a:lnTo>
                  <a:lnTo>
                    <a:pt x="756005" y="0"/>
                  </a:lnTo>
                  <a:lnTo>
                    <a:pt x="62302" y="0"/>
                  </a:lnTo>
                  <a:lnTo>
                    <a:pt x="62302" y="191927"/>
                  </a:lnTo>
                  <a:lnTo>
                    <a:pt x="465556" y="191927"/>
                  </a:lnTo>
                  <a:lnTo>
                    <a:pt x="264564" y="433013"/>
                  </a:lnTo>
                  <a:lnTo>
                    <a:pt x="357193" y="543813"/>
                  </a:lnTo>
                  <a:cubicBezTo>
                    <a:pt x="370343" y="541096"/>
                    <a:pt x="383736" y="539730"/>
                    <a:pt x="397162" y="539738"/>
                  </a:cubicBezTo>
                  <a:cubicBezTo>
                    <a:pt x="507962" y="540089"/>
                    <a:pt x="597495" y="630522"/>
                    <a:pt x="597140" y="741724"/>
                  </a:cubicBezTo>
                  <a:cubicBezTo>
                    <a:pt x="596784" y="852927"/>
                    <a:pt x="506693" y="942790"/>
                    <a:pt x="395894" y="942437"/>
                  </a:cubicBezTo>
                  <a:cubicBezTo>
                    <a:pt x="285348" y="942087"/>
                    <a:pt x="195917" y="852043"/>
                    <a:pt x="195917" y="741089"/>
                  </a:cubicBezTo>
                  <a:lnTo>
                    <a:pt x="0" y="741089"/>
                  </a:lnTo>
                  <a:cubicBezTo>
                    <a:pt x="-13" y="960893"/>
                    <a:pt x="177508" y="1139089"/>
                    <a:pt x="396504" y="1139103"/>
                  </a:cubicBezTo>
                  <a:cubicBezTo>
                    <a:pt x="615500" y="1139116"/>
                    <a:pt x="793044" y="960940"/>
                    <a:pt x="793056" y="741136"/>
                  </a:cubicBezTo>
                  <a:cubicBezTo>
                    <a:pt x="793069" y="583787"/>
                    <a:pt x="700706" y="441205"/>
                    <a:pt x="557423" y="377358"/>
                  </a:cubicBez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4723B8-5753-469C-A6A5-8D4B1621F302}"/>
                </a:ext>
              </a:extLst>
            </p:cNvPr>
            <p:cNvSpPr/>
            <p:nvPr/>
          </p:nvSpPr>
          <p:spPr>
            <a:xfrm>
              <a:off x="3170240" y="757539"/>
              <a:ext cx="877310" cy="297123"/>
            </a:xfrm>
            <a:custGeom>
              <a:avLst/>
              <a:gdLst>
                <a:gd name="connsiteX0" fmla="*/ 200485 w 877310"/>
                <a:gd name="connsiteY0" fmla="*/ 251912 h 297123"/>
                <a:gd name="connsiteX1" fmla="*/ 228781 w 877310"/>
                <a:gd name="connsiteY1" fmla="*/ 230516 h 297123"/>
                <a:gd name="connsiteX2" fmla="*/ 245150 w 877310"/>
                <a:gd name="connsiteY2" fmla="*/ 200077 h 297123"/>
                <a:gd name="connsiteX3" fmla="*/ 199216 w 877310"/>
                <a:gd name="connsiteY3" fmla="*/ 200077 h 297123"/>
                <a:gd name="connsiteX4" fmla="*/ 185258 w 877310"/>
                <a:gd name="connsiteY4" fmla="*/ 216252 h 297123"/>
                <a:gd name="connsiteX5" fmla="*/ 162037 w 877310"/>
                <a:gd name="connsiteY5" fmla="*/ 222492 h 297123"/>
                <a:gd name="connsiteX6" fmla="*/ 116624 w 877310"/>
                <a:gd name="connsiteY6" fmla="*/ 179207 h 297123"/>
                <a:gd name="connsiteX7" fmla="*/ 116611 w 877310"/>
                <a:gd name="connsiteY7" fmla="*/ 178427 h 297123"/>
                <a:gd name="connsiteX8" fmla="*/ 249844 w 877310"/>
                <a:gd name="connsiteY8" fmla="*/ 178427 h 297123"/>
                <a:gd name="connsiteX9" fmla="*/ 249844 w 877310"/>
                <a:gd name="connsiteY9" fmla="*/ 169639 h 297123"/>
                <a:gd name="connsiteX10" fmla="*/ 249844 w 877310"/>
                <a:gd name="connsiteY10" fmla="*/ 161488 h 297123"/>
                <a:gd name="connsiteX11" fmla="*/ 238678 w 877310"/>
                <a:gd name="connsiteY11" fmla="*/ 117550 h 297123"/>
                <a:gd name="connsiteX12" fmla="*/ 207717 w 877310"/>
                <a:gd name="connsiteY12" fmla="*/ 86603 h 297123"/>
                <a:gd name="connsiteX13" fmla="*/ 162164 w 877310"/>
                <a:gd name="connsiteY13" fmla="*/ 75140 h 297123"/>
                <a:gd name="connsiteX14" fmla="*/ 114200 w 877310"/>
                <a:gd name="connsiteY14" fmla="*/ 87112 h 297123"/>
                <a:gd name="connsiteX15" fmla="*/ 82351 w 877310"/>
                <a:gd name="connsiteY15" fmla="*/ 120225 h 297123"/>
                <a:gd name="connsiteX16" fmla="*/ 70931 w 877310"/>
                <a:gd name="connsiteY16" fmla="*/ 168875 h 297123"/>
                <a:gd name="connsiteX17" fmla="*/ 82605 w 877310"/>
                <a:gd name="connsiteY17" fmla="*/ 216506 h 297123"/>
                <a:gd name="connsiteX18" fmla="*/ 114708 w 877310"/>
                <a:gd name="connsiteY18" fmla="*/ 248346 h 297123"/>
                <a:gd name="connsiteX19" fmla="*/ 161783 w 877310"/>
                <a:gd name="connsiteY19" fmla="*/ 259808 h 297123"/>
                <a:gd name="connsiteX20" fmla="*/ 200485 w 877310"/>
                <a:gd name="connsiteY20" fmla="*/ 251912 h 297123"/>
                <a:gd name="connsiteX21" fmla="*/ 191729 w 877310"/>
                <a:gd name="connsiteY21" fmla="*/ 122262 h 297123"/>
                <a:gd name="connsiteX22" fmla="*/ 204418 w 877310"/>
                <a:gd name="connsiteY22" fmla="*/ 149899 h 297123"/>
                <a:gd name="connsiteX23" fmla="*/ 116611 w 877310"/>
                <a:gd name="connsiteY23" fmla="*/ 149899 h 297123"/>
                <a:gd name="connsiteX24" fmla="*/ 132980 w 877310"/>
                <a:gd name="connsiteY24" fmla="*/ 121371 h 297123"/>
                <a:gd name="connsiteX25" fmla="*/ 162291 w 877310"/>
                <a:gd name="connsiteY25" fmla="*/ 111947 h 297123"/>
                <a:gd name="connsiteX26" fmla="*/ 191729 w 877310"/>
                <a:gd name="connsiteY26" fmla="*/ 122262 h 297123"/>
                <a:gd name="connsiteX27" fmla="*/ 393102 w 877310"/>
                <a:gd name="connsiteY27" fmla="*/ 250893 h 297123"/>
                <a:gd name="connsiteX28" fmla="*/ 415561 w 877310"/>
                <a:gd name="connsiteY28" fmla="*/ 230261 h 297123"/>
                <a:gd name="connsiteX29" fmla="*/ 418353 w 877310"/>
                <a:gd name="connsiteY29" fmla="*/ 255732 h 297123"/>
                <a:gd name="connsiteX30" fmla="*/ 460861 w 877310"/>
                <a:gd name="connsiteY30" fmla="*/ 255732 h 297123"/>
                <a:gd name="connsiteX31" fmla="*/ 460861 w 877310"/>
                <a:gd name="connsiteY31" fmla="*/ 79471 h 297123"/>
                <a:gd name="connsiteX32" fmla="*/ 417972 w 877310"/>
                <a:gd name="connsiteY32" fmla="*/ 79471 h 297123"/>
                <a:gd name="connsiteX33" fmla="*/ 415561 w 877310"/>
                <a:gd name="connsiteY33" fmla="*/ 103541 h 297123"/>
                <a:gd name="connsiteX34" fmla="*/ 391453 w 877310"/>
                <a:gd name="connsiteY34" fmla="*/ 82655 h 297123"/>
                <a:gd name="connsiteX35" fmla="*/ 356812 w 877310"/>
                <a:gd name="connsiteY35" fmla="*/ 75140 h 297123"/>
                <a:gd name="connsiteX36" fmla="*/ 312654 w 877310"/>
                <a:gd name="connsiteY36" fmla="*/ 87112 h 297123"/>
                <a:gd name="connsiteX37" fmla="*/ 281567 w 877310"/>
                <a:gd name="connsiteY37" fmla="*/ 119715 h 297123"/>
                <a:gd name="connsiteX38" fmla="*/ 270274 w 877310"/>
                <a:gd name="connsiteY38" fmla="*/ 167092 h 297123"/>
                <a:gd name="connsiteX39" fmla="*/ 281567 w 877310"/>
                <a:gd name="connsiteY39" fmla="*/ 214723 h 297123"/>
                <a:gd name="connsiteX40" fmla="*/ 312401 w 877310"/>
                <a:gd name="connsiteY40" fmla="*/ 247709 h 297123"/>
                <a:gd name="connsiteX41" fmla="*/ 356558 w 877310"/>
                <a:gd name="connsiteY41" fmla="*/ 259808 h 297123"/>
                <a:gd name="connsiteX42" fmla="*/ 393102 w 877310"/>
                <a:gd name="connsiteY42" fmla="*/ 250893 h 297123"/>
                <a:gd name="connsiteX43" fmla="*/ 330673 w 877310"/>
                <a:gd name="connsiteY43" fmla="*/ 205044 h 297123"/>
                <a:gd name="connsiteX44" fmla="*/ 316588 w 877310"/>
                <a:gd name="connsiteY44" fmla="*/ 166837 h 297123"/>
                <a:gd name="connsiteX45" fmla="*/ 330673 w 877310"/>
                <a:gd name="connsiteY45" fmla="*/ 128630 h 297123"/>
                <a:gd name="connsiteX46" fmla="*/ 366455 w 877310"/>
                <a:gd name="connsiteY46" fmla="*/ 114112 h 297123"/>
                <a:gd name="connsiteX47" fmla="*/ 402238 w 877310"/>
                <a:gd name="connsiteY47" fmla="*/ 128758 h 297123"/>
                <a:gd name="connsiteX48" fmla="*/ 402238 w 877310"/>
                <a:gd name="connsiteY48" fmla="*/ 204408 h 297123"/>
                <a:gd name="connsiteX49" fmla="*/ 330673 w 877310"/>
                <a:gd name="connsiteY49" fmla="*/ 204408 h 297123"/>
                <a:gd name="connsiteX50" fmla="*/ 535218 w 877310"/>
                <a:gd name="connsiteY50" fmla="*/ 255987 h 297123"/>
                <a:gd name="connsiteX51" fmla="*/ 535218 w 877310"/>
                <a:gd name="connsiteY51" fmla="*/ 175752 h 297123"/>
                <a:gd name="connsiteX52" fmla="*/ 541816 w 877310"/>
                <a:gd name="connsiteY52" fmla="*/ 144168 h 297123"/>
                <a:gd name="connsiteX53" fmla="*/ 559961 w 877310"/>
                <a:gd name="connsiteY53" fmla="*/ 128248 h 297123"/>
                <a:gd name="connsiteX54" fmla="*/ 586481 w 877310"/>
                <a:gd name="connsiteY54" fmla="*/ 123663 h 297123"/>
                <a:gd name="connsiteX55" fmla="*/ 599170 w 877310"/>
                <a:gd name="connsiteY55" fmla="*/ 123663 h 297123"/>
                <a:gd name="connsiteX56" fmla="*/ 599170 w 877310"/>
                <a:gd name="connsiteY56" fmla="*/ 75140 h 297123"/>
                <a:gd name="connsiteX57" fmla="*/ 561103 w 877310"/>
                <a:gd name="connsiteY57" fmla="*/ 85329 h 297123"/>
                <a:gd name="connsiteX58" fmla="*/ 535725 w 877310"/>
                <a:gd name="connsiteY58" fmla="*/ 112456 h 297123"/>
                <a:gd name="connsiteX59" fmla="*/ 531538 w 877310"/>
                <a:gd name="connsiteY59" fmla="*/ 79471 h 297123"/>
                <a:gd name="connsiteX60" fmla="*/ 491187 w 877310"/>
                <a:gd name="connsiteY60" fmla="*/ 79471 h 297123"/>
                <a:gd name="connsiteX61" fmla="*/ 491187 w 877310"/>
                <a:gd name="connsiteY61" fmla="*/ 255478 h 297123"/>
                <a:gd name="connsiteX62" fmla="*/ 667944 w 877310"/>
                <a:gd name="connsiteY62" fmla="*/ 255987 h 297123"/>
                <a:gd name="connsiteX63" fmla="*/ 667944 w 877310"/>
                <a:gd name="connsiteY63" fmla="*/ 164672 h 297123"/>
                <a:gd name="connsiteX64" fmla="*/ 680633 w 877310"/>
                <a:gd name="connsiteY64" fmla="*/ 126465 h 297123"/>
                <a:gd name="connsiteX65" fmla="*/ 711974 w 877310"/>
                <a:gd name="connsiteY65" fmla="*/ 112965 h 297123"/>
                <a:gd name="connsiteX66" fmla="*/ 740524 w 877310"/>
                <a:gd name="connsiteY66" fmla="*/ 125701 h 297123"/>
                <a:gd name="connsiteX67" fmla="*/ 749787 w 877310"/>
                <a:gd name="connsiteY67" fmla="*/ 160470 h 297123"/>
                <a:gd name="connsiteX68" fmla="*/ 749787 w 877310"/>
                <a:gd name="connsiteY68" fmla="*/ 255605 h 297123"/>
                <a:gd name="connsiteX69" fmla="*/ 794959 w 877310"/>
                <a:gd name="connsiteY69" fmla="*/ 255605 h 297123"/>
                <a:gd name="connsiteX70" fmla="*/ 794959 w 877310"/>
                <a:gd name="connsiteY70" fmla="*/ 156267 h 297123"/>
                <a:gd name="connsiteX71" fmla="*/ 776434 w 877310"/>
                <a:gd name="connsiteY71" fmla="*/ 95772 h 297123"/>
                <a:gd name="connsiteX72" fmla="*/ 725678 w 877310"/>
                <a:gd name="connsiteY72" fmla="*/ 75140 h 297123"/>
                <a:gd name="connsiteX73" fmla="*/ 689388 w 877310"/>
                <a:gd name="connsiteY73" fmla="*/ 84438 h 297123"/>
                <a:gd name="connsiteX74" fmla="*/ 666167 w 877310"/>
                <a:gd name="connsiteY74" fmla="*/ 109527 h 297123"/>
                <a:gd name="connsiteX75" fmla="*/ 662234 w 877310"/>
                <a:gd name="connsiteY75" fmla="*/ 79471 h 297123"/>
                <a:gd name="connsiteX76" fmla="*/ 622264 w 877310"/>
                <a:gd name="connsiteY76" fmla="*/ 79471 h 297123"/>
                <a:gd name="connsiteX77" fmla="*/ 622264 w 877310"/>
                <a:gd name="connsiteY77" fmla="*/ 255478 h 297123"/>
                <a:gd name="connsiteX78" fmla="*/ 843050 w 877310"/>
                <a:gd name="connsiteY78" fmla="*/ 297123 h 297123"/>
                <a:gd name="connsiteX79" fmla="*/ 877311 w 877310"/>
                <a:gd name="connsiteY79" fmla="*/ 208865 h 297123"/>
                <a:gd name="connsiteX80" fmla="*/ 833407 w 877310"/>
                <a:gd name="connsiteY80" fmla="*/ 208865 h 297123"/>
                <a:gd name="connsiteX81" fmla="*/ 813359 w 877310"/>
                <a:gd name="connsiteY81" fmla="*/ 297123 h 297123"/>
                <a:gd name="connsiteX82" fmla="*/ 45299 w 877310"/>
                <a:gd name="connsiteY82" fmla="*/ 0 h 297123"/>
                <a:gd name="connsiteX83" fmla="*/ 0 w 877310"/>
                <a:gd name="connsiteY83" fmla="*/ 0 h 297123"/>
                <a:gd name="connsiteX84" fmla="*/ 0 w 877310"/>
                <a:gd name="connsiteY84" fmla="*/ 255478 h 297123"/>
                <a:gd name="connsiteX85" fmla="*/ 45299 w 877310"/>
                <a:gd name="connsiteY85" fmla="*/ 255478 h 29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77310" h="297123">
                  <a:moveTo>
                    <a:pt x="200485" y="251912"/>
                  </a:moveTo>
                  <a:cubicBezTo>
                    <a:pt x="211372" y="246954"/>
                    <a:pt x="221028" y="239648"/>
                    <a:pt x="228781" y="230516"/>
                  </a:cubicBezTo>
                  <a:cubicBezTo>
                    <a:pt x="236280" y="221613"/>
                    <a:pt x="241850" y="211250"/>
                    <a:pt x="245150" y="200077"/>
                  </a:cubicBezTo>
                  <a:lnTo>
                    <a:pt x="199216" y="200077"/>
                  </a:lnTo>
                  <a:cubicBezTo>
                    <a:pt x="196196" y="206694"/>
                    <a:pt x="191349" y="212305"/>
                    <a:pt x="185258" y="216252"/>
                  </a:cubicBezTo>
                  <a:cubicBezTo>
                    <a:pt x="178317" y="220637"/>
                    <a:pt x="170222" y="222812"/>
                    <a:pt x="162037" y="222492"/>
                  </a:cubicBezTo>
                  <a:cubicBezTo>
                    <a:pt x="137586" y="223126"/>
                    <a:pt x="117258" y="203747"/>
                    <a:pt x="116624" y="179207"/>
                  </a:cubicBezTo>
                  <a:cubicBezTo>
                    <a:pt x="116624" y="178948"/>
                    <a:pt x="116611" y="178687"/>
                    <a:pt x="116611" y="178427"/>
                  </a:cubicBezTo>
                  <a:lnTo>
                    <a:pt x="249844" y="178427"/>
                  </a:lnTo>
                  <a:cubicBezTo>
                    <a:pt x="249844" y="175370"/>
                    <a:pt x="249844" y="172441"/>
                    <a:pt x="249844" y="169639"/>
                  </a:cubicBezTo>
                  <a:cubicBezTo>
                    <a:pt x="249844" y="166837"/>
                    <a:pt x="249844" y="164035"/>
                    <a:pt x="249844" y="161488"/>
                  </a:cubicBezTo>
                  <a:cubicBezTo>
                    <a:pt x="250048" y="146110"/>
                    <a:pt x="246203" y="130951"/>
                    <a:pt x="238678" y="117550"/>
                  </a:cubicBezTo>
                  <a:cubicBezTo>
                    <a:pt x="231407" y="104561"/>
                    <a:pt x="220685" y="93849"/>
                    <a:pt x="207717" y="86603"/>
                  </a:cubicBezTo>
                  <a:cubicBezTo>
                    <a:pt x="193823" y="78784"/>
                    <a:pt x="178089" y="74827"/>
                    <a:pt x="162164" y="75140"/>
                  </a:cubicBezTo>
                  <a:cubicBezTo>
                    <a:pt x="145402" y="74766"/>
                    <a:pt x="128843" y="78900"/>
                    <a:pt x="114200" y="87112"/>
                  </a:cubicBezTo>
                  <a:cubicBezTo>
                    <a:pt x="100725" y="94966"/>
                    <a:pt x="89698" y="106432"/>
                    <a:pt x="82351" y="120225"/>
                  </a:cubicBezTo>
                  <a:cubicBezTo>
                    <a:pt x="74573" y="135239"/>
                    <a:pt x="70652" y="151958"/>
                    <a:pt x="70931" y="168875"/>
                  </a:cubicBezTo>
                  <a:cubicBezTo>
                    <a:pt x="70614" y="185503"/>
                    <a:pt x="74636" y="201924"/>
                    <a:pt x="82605" y="216506"/>
                  </a:cubicBezTo>
                  <a:cubicBezTo>
                    <a:pt x="90129" y="229921"/>
                    <a:pt x="101257" y="240951"/>
                    <a:pt x="114708" y="248346"/>
                  </a:cubicBezTo>
                  <a:cubicBezTo>
                    <a:pt x="129160" y="256167"/>
                    <a:pt x="145377" y="260115"/>
                    <a:pt x="161783" y="259808"/>
                  </a:cubicBezTo>
                  <a:cubicBezTo>
                    <a:pt x="175107" y="260098"/>
                    <a:pt x="188329" y="257401"/>
                    <a:pt x="200485" y="251912"/>
                  </a:cubicBezTo>
                  <a:close/>
                  <a:moveTo>
                    <a:pt x="191729" y="122262"/>
                  </a:moveTo>
                  <a:cubicBezTo>
                    <a:pt x="199584" y="129314"/>
                    <a:pt x="204190" y="139321"/>
                    <a:pt x="204418" y="149899"/>
                  </a:cubicBezTo>
                  <a:lnTo>
                    <a:pt x="116611" y="149899"/>
                  </a:lnTo>
                  <a:cubicBezTo>
                    <a:pt x="118159" y="138615"/>
                    <a:pt x="124034" y="128383"/>
                    <a:pt x="132980" y="121371"/>
                  </a:cubicBezTo>
                  <a:cubicBezTo>
                    <a:pt x="141443" y="115074"/>
                    <a:pt x="151759" y="111762"/>
                    <a:pt x="162291" y="111947"/>
                  </a:cubicBezTo>
                  <a:cubicBezTo>
                    <a:pt x="173064" y="111466"/>
                    <a:pt x="183596" y="115160"/>
                    <a:pt x="191729" y="122262"/>
                  </a:cubicBezTo>
                  <a:close/>
                  <a:moveTo>
                    <a:pt x="393102" y="250893"/>
                  </a:moveTo>
                  <a:cubicBezTo>
                    <a:pt x="401832" y="245523"/>
                    <a:pt x="409458" y="238519"/>
                    <a:pt x="415561" y="230261"/>
                  </a:cubicBezTo>
                  <a:lnTo>
                    <a:pt x="418353" y="255732"/>
                  </a:lnTo>
                  <a:lnTo>
                    <a:pt x="460861" y="255732"/>
                  </a:lnTo>
                  <a:lnTo>
                    <a:pt x="460861" y="79471"/>
                  </a:lnTo>
                  <a:lnTo>
                    <a:pt x="417972" y="79471"/>
                  </a:lnTo>
                  <a:lnTo>
                    <a:pt x="415561" y="103541"/>
                  </a:lnTo>
                  <a:cubicBezTo>
                    <a:pt x="409471" y="94588"/>
                    <a:pt x="401160" y="87388"/>
                    <a:pt x="391453" y="82655"/>
                  </a:cubicBezTo>
                  <a:cubicBezTo>
                    <a:pt x="380654" y="77449"/>
                    <a:pt x="368790" y="74876"/>
                    <a:pt x="356812" y="75140"/>
                  </a:cubicBezTo>
                  <a:cubicBezTo>
                    <a:pt x="341268" y="74921"/>
                    <a:pt x="325978" y="79067"/>
                    <a:pt x="312654" y="87112"/>
                  </a:cubicBezTo>
                  <a:cubicBezTo>
                    <a:pt x="299572" y="94998"/>
                    <a:pt x="288837" y="106255"/>
                    <a:pt x="281567" y="119715"/>
                  </a:cubicBezTo>
                  <a:cubicBezTo>
                    <a:pt x="273890" y="134302"/>
                    <a:pt x="270007" y="150597"/>
                    <a:pt x="270274" y="167092"/>
                  </a:cubicBezTo>
                  <a:cubicBezTo>
                    <a:pt x="270007" y="183668"/>
                    <a:pt x="273890" y="200047"/>
                    <a:pt x="281567" y="214723"/>
                  </a:cubicBezTo>
                  <a:cubicBezTo>
                    <a:pt x="288799" y="228233"/>
                    <a:pt x="299433" y="239606"/>
                    <a:pt x="312401" y="247709"/>
                  </a:cubicBezTo>
                  <a:cubicBezTo>
                    <a:pt x="325686" y="255850"/>
                    <a:pt x="341002" y="260045"/>
                    <a:pt x="356558" y="259808"/>
                  </a:cubicBezTo>
                  <a:cubicBezTo>
                    <a:pt x="369336" y="260357"/>
                    <a:pt x="381999" y="257266"/>
                    <a:pt x="393102" y="250893"/>
                  </a:cubicBezTo>
                  <a:close/>
                  <a:moveTo>
                    <a:pt x="330673" y="205044"/>
                  </a:moveTo>
                  <a:cubicBezTo>
                    <a:pt x="321080" y="194709"/>
                    <a:pt x="316004" y="180951"/>
                    <a:pt x="316588" y="166837"/>
                  </a:cubicBezTo>
                  <a:cubicBezTo>
                    <a:pt x="315789" y="152689"/>
                    <a:pt x="320890" y="138846"/>
                    <a:pt x="330673" y="128630"/>
                  </a:cubicBezTo>
                  <a:cubicBezTo>
                    <a:pt x="340037" y="118961"/>
                    <a:pt x="353031" y="113693"/>
                    <a:pt x="366455" y="114112"/>
                  </a:cubicBezTo>
                  <a:cubicBezTo>
                    <a:pt x="379918" y="113629"/>
                    <a:pt x="392950" y="118960"/>
                    <a:pt x="402238" y="128758"/>
                  </a:cubicBezTo>
                  <a:cubicBezTo>
                    <a:pt x="421005" y="150455"/>
                    <a:pt x="421005" y="182710"/>
                    <a:pt x="402238" y="204408"/>
                  </a:cubicBezTo>
                  <a:cubicBezTo>
                    <a:pt x="382443" y="224159"/>
                    <a:pt x="350467" y="224159"/>
                    <a:pt x="330673" y="204408"/>
                  </a:cubicBezTo>
                  <a:close/>
                  <a:moveTo>
                    <a:pt x="535218" y="255987"/>
                  </a:moveTo>
                  <a:lnTo>
                    <a:pt x="535218" y="175752"/>
                  </a:lnTo>
                  <a:cubicBezTo>
                    <a:pt x="534634" y="164826"/>
                    <a:pt x="536905" y="153937"/>
                    <a:pt x="541816" y="144168"/>
                  </a:cubicBezTo>
                  <a:cubicBezTo>
                    <a:pt x="545838" y="136909"/>
                    <a:pt x="552259" y="131281"/>
                    <a:pt x="559961" y="128248"/>
                  </a:cubicBezTo>
                  <a:cubicBezTo>
                    <a:pt x="568437" y="125066"/>
                    <a:pt x="577434" y="123511"/>
                    <a:pt x="586481" y="123663"/>
                  </a:cubicBezTo>
                  <a:lnTo>
                    <a:pt x="599170" y="123663"/>
                  </a:lnTo>
                  <a:lnTo>
                    <a:pt x="599170" y="75140"/>
                  </a:lnTo>
                  <a:cubicBezTo>
                    <a:pt x="585783" y="74956"/>
                    <a:pt x="572612" y="78481"/>
                    <a:pt x="561103" y="85329"/>
                  </a:cubicBezTo>
                  <a:cubicBezTo>
                    <a:pt x="550508" y="92093"/>
                    <a:pt x="541791" y="101421"/>
                    <a:pt x="535725" y="112456"/>
                  </a:cubicBezTo>
                  <a:lnTo>
                    <a:pt x="531538" y="79471"/>
                  </a:lnTo>
                  <a:lnTo>
                    <a:pt x="491187" y="79471"/>
                  </a:lnTo>
                  <a:lnTo>
                    <a:pt x="491187" y="255478"/>
                  </a:lnTo>
                  <a:close/>
                  <a:moveTo>
                    <a:pt x="667944" y="255987"/>
                  </a:moveTo>
                  <a:lnTo>
                    <a:pt x="667944" y="164672"/>
                  </a:lnTo>
                  <a:cubicBezTo>
                    <a:pt x="667119" y="150773"/>
                    <a:pt x="671662" y="137088"/>
                    <a:pt x="680633" y="126465"/>
                  </a:cubicBezTo>
                  <a:cubicBezTo>
                    <a:pt x="688601" y="117567"/>
                    <a:pt x="700059" y="112630"/>
                    <a:pt x="711974" y="112965"/>
                  </a:cubicBezTo>
                  <a:cubicBezTo>
                    <a:pt x="723001" y="112246"/>
                    <a:pt x="733672" y="117006"/>
                    <a:pt x="740524" y="125701"/>
                  </a:cubicBezTo>
                  <a:cubicBezTo>
                    <a:pt x="747300" y="135969"/>
                    <a:pt x="750561" y="148177"/>
                    <a:pt x="749787" y="160470"/>
                  </a:cubicBezTo>
                  <a:lnTo>
                    <a:pt x="749787" y="255605"/>
                  </a:lnTo>
                  <a:lnTo>
                    <a:pt x="794959" y="255605"/>
                  </a:lnTo>
                  <a:lnTo>
                    <a:pt x="794959" y="156267"/>
                  </a:lnTo>
                  <a:cubicBezTo>
                    <a:pt x="796368" y="134507"/>
                    <a:pt x="789770" y="112985"/>
                    <a:pt x="776434" y="95772"/>
                  </a:cubicBezTo>
                  <a:cubicBezTo>
                    <a:pt x="763491" y="81544"/>
                    <a:pt x="744839" y="73959"/>
                    <a:pt x="725678" y="75140"/>
                  </a:cubicBezTo>
                  <a:cubicBezTo>
                    <a:pt x="712964" y="74863"/>
                    <a:pt x="700415" y="78077"/>
                    <a:pt x="689388" y="84438"/>
                  </a:cubicBezTo>
                  <a:cubicBezTo>
                    <a:pt x="679402" y="90386"/>
                    <a:pt x="671344" y="99098"/>
                    <a:pt x="666167" y="109527"/>
                  </a:cubicBezTo>
                  <a:lnTo>
                    <a:pt x="662234" y="79471"/>
                  </a:lnTo>
                  <a:lnTo>
                    <a:pt x="622264" y="79471"/>
                  </a:lnTo>
                  <a:lnTo>
                    <a:pt x="622264" y="255478"/>
                  </a:lnTo>
                  <a:close/>
                  <a:moveTo>
                    <a:pt x="843050" y="297123"/>
                  </a:moveTo>
                  <a:lnTo>
                    <a:pt x="877311" y="208865"/>
                  </a:lnTo>
                  <a:lnTo>
                    <a:pt x="833407" y="208865"/>
                  </a:lnTo>
                  <a:lnTo>
                    <a:pt x="813359" y="297123"/>
                  </a:lnTo>
                  <a:close/>
                  <a:moveTo>
                    <a:pt x="45299" y="0"/>
                  </a:moveTo>
                  <a:lnTo>
                    <a:pt x="0" y="0"/>
                  </a:lnTo>
                  <a:lnTo>
                    <a:pt x="0" y="255478"/>
                  </a:lnTo>
                  <a:lnTo>
                    <a:pt x="45299" y="255478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7F8781-86C1-4308-86E6-40BBD042B3FA}"/>
                </a:ext>
              </a:extLst>
            </p:cNvPr>
            <p:cNvSpPr/>
            <p:nvPr/>
          </p:nvSpPr>
          <p:spPr>
            <a:xfrm>
              <a:off x="3170240" y="1058101"/>
              <a:ext cx="941008" cy="338899"/>
            </a:xfrm>
            <a:custGeom>
              <a:avLst/>
              <a:gdLst>
                <a:gd name="connsiteX0" fmla="*/ 45299 w 941008"/>
                <a:gd name="connsiteY0" fmla="*/ 0 h 338899"/>
                <a:gd name="connsiteX1" fmla="*/ 0 w 941008"/>
                <a:gd name="connsiteY1" fmla="*/ 0 h 338899"/>
                <a:gd name="connsiteX2" fmla="*/ 0 w 941008"/>
                <a:gd name="connsiteY2" fmla="*/ 255860 h 338899"/>
                <a:gd name="connsiteX3" fmla="*/ 45299 w 941008"/>
                <a:gd name="connsiteY3" fmla="*/ 255860 h 338899"/>
                <a:gd name="connsiteX4" fmla="*/ 194140 w 941008"/>
                <a:gd name="connsiteY4" fmla="*/ 251020 h 338899"/>
                <a:gd name="connsiteX5" fmla="*/ 216600 w 941008"/>
                <a:gd name="connsiteY5" fmla="*/ 230388 h 338899"/>
                <a:gd name="connsiteX6" fmla="*/ 219391 w 941008"/>
                <a:gd name="connsiteY6" fmla="*/ 255860 h 338899"/>
                <a:gd name="connsiteX7" fmla="*/ 261772 w 941008"/>
                <a:gd name="connsiteY7" fmla="*/ 255860 h 338899"/>
                <a:gd name="connsiteX8" fmla="*/ 261772 w 941008"/>
                <a:gd name="connsiteY8" fmla="*/ 79725 h 338899"/>
                <a:gd name="connsiteX9" fmla="*/ 219011 w 941008"/>
                <a:gd name="connsiteY9" fmla="*/ 79725 h 338899"/>
                <a:gd name="connsiteX10" fmla="*/ 216600 w 941008"/>
                <a:gd name="connsiteY10" fmla="*/ 103923 h 338899"/>
                <a:gd name="connsiteX11" fmla="*/ 192491 w 941008"/>
                <a:gd name="connsiteY11" fmla="*/ 83037 h 338899"/>
                <a:gd name="connsiteX12" fmla="*/ 157850 w 941008"/>
                <a:gd name="connsiteY12" fmla="*/ 75523 h 338899"/>
                <a:gd name="connsiteX13" fmla="*/ 113566 w 941008"/>
                <a:gd name="connsiteY13" fmla="*/ 87367 h 338899"/>
                <a:gd name="connsiteX14" fmla="*/ 82858 w 941008"/>
                <a:gd name="connsiteY14" fmla="*/ 120097 h 338899"/>
                <a:gd name="connsiteX15" fmla="*/ 71565 w 941008"/>
                <a:gd name="connsiteY15" fmla="*/ 167474 h 338899"/>
                <a:gd name="connsiteX16" fmla="*/ 82858 w 941008"/>
                <a:gd name="connsiteY16" fmla="*/ 214978 h 338899"/>
                <a:gd name="connsiteX17" fmla="*/ 113566 w 941008"/>
                <a:gd name="connsiteY17" fmla="*/ 247964 h 338899"/>
                <a:gd name="connsiteX18" fmla="*/ 157850 w 941008"/>
                <a:gd name="connsiteY18" fmla="*/ 260699 h 338899"/>
                <a:gd name="connsiteX19" fmla="*/ 194140 w 941008"/>
                <a:gd name="connsiteY19" fmla="*/ 251275 h 338899"/>
                <a:gd name="connsiteX20" fmla="*/ 131711 w 941008"/>
                <a:gd name="connsiteY20" fmla="*/ 205172 h 338899"/>
                <a:gd name="connsiteX21" fmla="*/ 117499 w 941008"/>
                <a:gd name="connsiteY21" fmla="*/ 166965 h 338899"/>
                <a:gd name="connsiteX22" fmla="*/ 131711 w 941008"/>
                <a:gd name="connsiteY22" fmla="*/ 128758 h 338899"/>
                <a:gd name="connsiteX23" fmla="*/ 203276 w 941008"/>
                <a:gd name="connsiteY23" fmla="*/ 128758 h 338899"/>
                <a:gd name="connsiteX24" fmla="*/ 203276 w 941008"/>
                <a:gd name="connsiteY24" fmla="*/ 204280 h 338899"/>
                <a:gd name="connsiteX25" fmla="*/ 131711 w 941008"/>
                <a:gd name="connsiteY25" fmla="*/ 204280 h 338899"/>
                <a:gd name="connsiteX26" fmla="*/ 417465 w 941008"/>
                <a:gd name="connsiteY26" fmla="*/ 79471 h 338899"/>
                <a:gd name="connsiteX27" fmla="*/ 417465 w 941008"/>
                <a:gd name="connsiteY27" fmla="*/ 170658 h 338899"/>
                <a:gd name="connsiteX28" fmla="*/ 404776 w 941008"/>
                <a:gd name="connsiteY28" fmla="*/ 208865 h 338899"/>
                <a:gd name="connsiteX29" fmla="*/ 373561 w 941008"/>
                <a:gd name="connsiteY29" fmla="*/ 222365 h 338899"/>
                <a:gd name="connsiteX30" fmla="*/ 344884 w 941008"/>
                <a:gd name="connsiteY30" fmla="*/ 210266 h 338899"/>
                <a:gd name="connsiteX31" fmla="*/ 335748 w 941008"/>
                <a:gd name="connsiteY31" fmla="*/ 175498 h 338899"/>
                <a:gd name="connsiteX32" fmla="*/ 335748 w 941008"/>
                <a:gd name="connsiteY32" fmla="*/ 79725 h 338899"/>
                <a:gd name="connsiteX33" fmla="*/ 290449 w 941008"/>
                <a:gd name="connsiteY33" fmla="*/ 79725 h 338899"/>
                <a:gd name="connsiteX34" fmla="*/ 290449 w 941008"/>
                <a:gd name="connsiteY34" fmla="*/ 179191 h 338899"/>
                <a:gd name="connsiteX35" fmla="*/ 308467 w 941008"/>
                <a:gd name="connsiteY35" fmla="*/ 239558 h 338899"/>
                <a:gd name="connsiteX36" fmla="*/ 359223 w 941008"/>
                <a:gd name="connsiteY36" fmla="*/ 260062 h 338899"/>
                <a:gd name="connsiteX37" fmla="*/ 395767 w 941008"/>
                <a:gd name="connsiteY37" fmla="*/ 250893 h 338899"/>
                <a:gd name="connsiteX38" fmla="*/ 419241 w 941008"/>
                <a:gd name="connsiteY38" fmla="*/ 225421 h 338899"/>
                <a:gd name="connsiteX39" fmla="*/ 422794 w 941008"/>
                <a:gd name="connsiteY39" fmla="*/ 255223 h 338899"/>
                <a:gd name="connsiteX40" fmla="*/ 462764 w 941008"/>
                <a:gd name="connsiteY40" fmla="*/ 255223 h 338899"/>
                <a:gd name="connsiteX41" fmla="*/ 462764 w 941008"/>
                <a:gd name="connsiteY41" fmla="*/ 79725 h 338899"/>
                <a:gd name="connsiteX42" fmla="*/ 609701 w 941008"/>
                <a:gd name="connsiteY42" fmla="*/ 194092 h 338899"/>
                <a:gd name="connsiteX43" fmla="*/ 634318 w 941008"/>
                <a:gd name="connsiteY43" fmla="*/ 171040 h 338899"/>
                <a:gd name="connsiteX44" fmla="*/ 642820 w 941008"/>
                <a:gd name="connsiteY44" fmla="*/ 138819 h 338899"/>
                <a:gd name="connsiteX45" fmla="*/ 635714 w 941008"/>
                <a:gd name="connsiteY45" fmla="*/ 109017 h 338899"/>
                <a:gd name="connsiteX46" fmla="*/ 665787 w 941008"/>
                <a:gd name="connsiteY46" fmla="*/ 106852 h 338899"/>
                <a:gd name="connsiteX47" fmla="*/ 665787 w 941008"/>
                <a:gd name="connsiteY47" fmla="*/ 79725 h 338899"/>
                <a:gd name="connsiteX48" fmla="*/ 598789 w 941008"/>
                <a:gd name="connsiteY48" fmla="*/ 79725 h 338899"/>
                <a:gd name="connsiteX49" fmla="*/ 571254 w 941008"/>
                <a:gd name="connsiteY49" fmla="*/ 75523 h 338899"/>
                <a:gd name="connsiteX50" fmla="*/ 533188 w 941008"/>
                <a:gd name="connsiteY50" fmla="*/ 84055 h 338899"/>
                <a:gd name="connsiteX51" fmla="*/ 499943 w 941008"/>
                <a:gd name="connsiteY51" fmla="*/ 140092 h 338899"/>
                <a:gd name="connsiteX52" fmla="*/ 520499 w 941008"/>
                <a:gd name="connsiteY52" fmla="*/ 186578 h 338899"/>
                <a:gd name="connsiteX53" fmla="*/ 489665 w 941008"/>
                <a:gd name="connsiteY53" fmla="*/ 219181 h 338899"/>
                <a:gd name="connsiteX54" fmla="*/ 489665 w 941008"/>
                <a:gd name="connsiteY54" fmla="*/ 227332 h 338899"/>
                <a:gd name="connsiteX55" fmla="*/ 498674 w 941008"/>
                <a:gd name="connsiteY55" fmla="*/ 234846 h 338899"/>
                <a:gd name="connsiteX56" fmla="*/ 511363 w 941008"/>
                <a:gd name="connsiteY56" fmla="*/ 241596 h 338899"/>
                <a:gd name="connsiteX57" fmla="*/ 488269 w 941008"/>
                <a:gd name="connsiteY57" fmla="*/ 282732 h 338899"/>
                <a:gd name="connsiteX58" fmla="*/ 511363 w 941008"/>
                <a:gd name="connsiteY58" fmla="*/ 324760 h 338899"/>
                <a:gd name="connsiteX59" fmla="*/ 571762 w 941008"/>
                <a:gd name="connsiteY59" fmla="*/ 338769 h 338899"/>
                <a:gd name="connsiteX60" fmla="*/ 617061 w 941008"/>
                <a:gd name="connsiteY60" fmla="*/ 330109 h 338899"/>
                <a:gd name="connsiteX61" fmla="*/ 643200 w 941008"/>
                <a:gd name="connsiteY61" fmla="*/ 307439 h 338899"/>
                <a:gd name="connsiteX62" fmla="*/ 651702 w 941008"/>
                <a:gd name="connsiteY62" fmla="*/ 277765 h 338899"/>
                <a:gd name="connsiteX63" fmla="*/ 635841 w 941008"/>
                <a:gd name="connsiteY63" fmla="*/ 240450 h 338899"/>
                <a:gd name="connsiteX64" fmla="*/ 585085 w 941008"/>
                <a:gd name="connsiteY64" fmla="*/ 223766 h 338899"/>
                <a:gd name="connsiteX65" fmla="*/ 551840 w 941008"/>
                <a:gd name="connsiteY65" fmla="*/ 219563 h 338899"/>
                <a:gd name="connsiteX66" fmla="*/ 535599 w 941008"/>
                <a:gd name="connsiteY66" fmla="*/ 214214 h 338899"/>
                <a:gd name="connsiteX67" fmla="*/ 548287 w 941008"/>
                <a:gd name="connsiteY67" fmla="*/ 201478 h 338899"/>
                <a:gd name="connsiteX68" fmla="*/ 572016 w 941008"/>
                <a:gd name="connsiteY68" fmla="*/ 204280 h 338899"/>
                <a:gd name="connsiteX69" fmla="*/ 609701 w 941008"/>
                <a:gd name="connsiteY69" fmla="*/ 194728 h 338899"/>
                <a:gd name="connsiteX70" fmla="*/ 548034 w 941008"/>
                <a:gd name="connsiteY70" fmla="*/ 161106 h 338899"/>
                <a:gd name="connsiteX71" fmla="*/ 547691 w 941008"/>
                <a:gd name="connsiteY71" fmla="*/ 118782 h 338899"/>
                <a:gd name="connsiteX72" fmla="*/ 548034 w 941008"/>
                <a:gd name="connsiteY72" fmla="*/ 118442 h 338899"/>
                <a:gd name="connsiteX73" fmla="*/ 594221 w 941008"/>
                <a:gd name="connsiteY73" fmla="*/ 118442 h 338899"/>
                <a:gd name="connsiteX74" fmla="*/ 594919 w 941008"/>
                <a:gd name="connsiteY74" fmla="*/ 160402 h 338899"/>
                <a:gd name="connsiteX75" fmla="*/ 594221 w 941008"/>
                <a:gd name="connsiteY75" fmla="*/ 161106 h 338899"/>
                <a:gd name="connsiteX76" fmla="*/ 548034 w 941008"/>
                <a:gd name="connsiteY76" fmla="*/ 161106 h 338899"/>
                <a:gd name="connsiteX77" fmla="*/ 533314 w 941008"/>
                <a:gd name="connsiteY77" fmla="*/ 263628 h 338899"/>
                <a:gd name="connsiteX78" fmla="*/ 548034 w 941008"/>
                <a:gd name="connsiteY78" fmla="*/ 250893 h 338899"/>
                <a:gd name="connsiteX79" fmla="*/ 574934 w 941008"/>
                <a:gd name="connsiteY79" fmla="*/ 254077 h 338899"/>
                <a:gd name="connsiteX80" fmla="*/ 602342 w 941008"/>
                <a:gd name="connsiteY80" fmla="*/ 261845 h 338899"/>
                <a:gd name="connsiteX81" fmla="*/ 609194 w 941008"/>
                <a:gd name="connsiteY81" fmla="*/ 277765 h 338899"/>
                <a:gd name="connsiteX82" fmla="*/ 598536 w 941008"/>
                <a:gd name="connsiteY82" fmla="*/ 296486 h 338899"/>
                <a:gd name="connsiteX83" fmla="*/ 571000 w 941008"/>
                <a:gd name="connsiteY83" fmla="*/ 303364 h 338899"/>
                <a:gd name="connsiteX84" fmla="*/ 541182 w 941008"/>
                <a:gd name="connsiteY84" fmla="*/ 296741 h 338899"/>
                <a:gd name="connsiteX85" fmla="*/ 528493 w 941008"/>
                <a:gd name="connsiteY85" fmla="*/ 277128 h 338899"/>
                <a:gd name="connsiteX86" fmla="*/ 533695 w 941008"/>
                <a:gd name="connsiteY86" fmla="*/ 263628 h 338899"/>
                <a:gd name="connsiteX87" fmla="*/ 731642 w 941008"/>
                <a:gd name="connsiteY87" fmla="*/ 255860 h 338899"/>
                <a:gd name="connsiteX88" fmla="*/ 731642 w 941008"/>
                <a:gd name="connsiteY88" fmla="*/ 165564 h 338899"/>
                <a:gd name="connsiteX89" fmla="*/ 744331 w 941008"/>
                <a:gd name="connsiteY89" fmla="*/ 127357 h 338899"/>
                <a:gd name="connsiteX90" fmla="*/ 776434 w 941008"/>
                <a:gd name="connsiteY90" fmla="*/ 113857 h 338899"/>
                <a:gd name="connsiteX91" fmla="*/ 804857 w 941008"/>
                <a:gd name="connsiteY91" fmla="*/ 126593 h 338899"/>
                <a:gd name="connsiteX92" fmla="*/ 813866 w 941008"/>
                <a:gd name="connsiteY92" fmla="*/ 161361 h 338899"/>
                <a:gd name="connsiteX93" fmla="*/ 813866 w 941008"/>
                <a:gd name="connsiteY93" fmla="*/ 256496 h 338899"/>
                <a:gd name="connsiteX94" fmla="*/ 858785 w 941008"/>
                <a:gd name="connsiteY94" fmla="*/ 256496 h 338899"/>
                <a:gd name="connsiteX95" fmla="*/ 858785 w 941008"/>
                <a:gd name="connsiteY95" fmla="*/ 156394 h 338899"/>
                <a:gd name="connsiteX96" fmla="*/ 841020 w 941008"/>
                <a:gd name="connsiteY96" fmla="*/ 96154 h 338899"/>
                <a:gd name="connsiteX97" fmla="*/ 790265 w 941008"/>
                <a:gd name="connsiteY97" fmla="*/ 75523 h 338899"/>
                <a:gd name="connsiteX98" fmla="*/ 755878 w 941008"/>
                <a:gd name="connsiteY98" fmla="*/ 83801 h 338899"/>
                <a:gd name="connsiteX99" fmla="*/ 732023 w 941008"/>
                <a:gd name="connsiteY99" fmla="*/ 106725 h 338899"/>
                <a:gd name="connsiteX100" fmla="*/ 732023 w 941008"/>
                <a:gd name="connsiteY100" fmla="*/ 0 h 338899"/>
                <a:gd name="connsiteX101" fmla="*/ 686723 w 941008"/>
                <a:gd name="connsiteY101" fmla="*/ 0 h 338899"/>
                <a:gd name="connsiteX102" fmla="*/ 686723 w 941008"/>
                <a:gd name="connsiteY102" fmla="*/ 255860 h 338899"/>
                <a:gd name="connsiteX103" fmla="*/ 906749 w 941008"/>
                <a:gd name="connsiteY103" fmla="*/ 296996 h 338899"/>
                <a:gd name="connsiteX104" fmla="*/ 941009 w 941008"/>
                <a:gd name="connsiteY104" fmla="*/ 208610 h 338899"/>
                <a:gd name="connsiteX105" fmla="*/ 897105 w 941008"/>
                <a:gd name="connsiteY105" fmla="*/ 208610 h 338899"/>
                <a:gd name="connsiteX106" fmla="*/ 877945 w 941008"/>
                <a:gd name="connsiteY106" fmla="*/ 296996 h 33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41008" h="338899">
                  <a:moveTo>
                    <a:pt x="45299" y="0"/>
                  </a:moveTo>
                  <a:lnTo>
                    <a:pt x="0" y="0"/>
                  </a:lnTo>
                  <a:lnTo>
                    <a:pt x="0" y="255860"/>
                  </a:lnTo>
                  <a:lnTo>
                    <a:pt x="45299" y="255860"/>
                  </a:lnTo>
                  <a:close/>
                  <a:moveTo>
                    <a:pt x="194140" y="251020"/>
                  </a:moveTo>
                  <a:cubicBezTo>
                    <a:pt x="202819" y="245576"/>
                    <a:pt x="210433" y="238584"/>
                    <a:pt x="216600" y="230388"/>
                  </a:cubicBezTo>
                  <a:lnTo>
                    <a:pt x="219391" y="255860"/>
                  </a:lnTo>
                  <a:lnTo>
                    <a:pt x="261772" y="255860"/>
                  </a:lnTo>
                  <a:lnTo>
                    <a:pt x="261772" y="79725"/>
                  </a:lnTo>
                  <a:lnTo>
                    <a:pt x="219011" y="79725"/>
                  </a:lnTo>
                  <a:lnTo>
                    <a:pt x="216600" y="103923"/>
                  </a:lnTo>
                  <a:cubicBezTo>
                    <a:pt x="210483" y="94994"/>
                    <a:pt x="202185" y="87800"/>
                    <a:pt x="192491" y="83037"/>
                  </a:cubicBezTo>
                  <a:cubicBezTo>
                    <a:pt x="181692" y="77832"/>
                    <a:pt x="169828" y="75258"/>
                    <a:pt x="157850" y="75523"/>
                  </a:cubicBezTo>
                  <a:cubicBezTo>
                    <a:pt x="142281" y="75281"/>
                    <a:pt x="126952" y="79381"/>
                    <a:pt x="113566" y="87367"/>
                  </a:cubicBezTo>
                  <a:cubicBezTo>
                    <a:pt x="100636" y="95374"/>
                    <a:pt x="90041" y="106664"/>
                    <a:pt x="82858" y="120097"/>
                  </a:cubicBezTo>
                  <a:cubicBezTo>
                    <a:pt x="75156" y="134673"/>
                    <a:pt x="71261" y="150976"/>
                    <a:pt x="71565" y="167474"/>
                  </a:cubicBezTo>
                  <a:cubicBezTo>
                    <a:pt x="71299" y="184010"/>
                    <a:pt x="75182" y="200347"/>
                    <a:pt x="82858" y="214978"/>
                  </a:cubicBezTo>
                  <a:cubicBezTo>
                    <a:pt x="90002" y="228509"/>
                    <a:pt x="100598" y="239892"/>
                    <a:pt x="113566" y="247964"/>
                  </a:cubicBezTo>
                  <a:cubicBezTo>
                    <a:pt x="126813" y="256370"/>
                    <a:pt x="142179" y="260790"/>
                    <a:pt x="157850" y="260699"/>
                  </a:cubicBezTo>
                  <a:cubicBezTo>
                    <a:pt x="170590" y="261046"/>
                    <a:pt x="183164" y="257779"/>
                    <a:pt x="194140" y="251275"/>
                  </a:cubicBezTo>
                  <a:close/>
                  <a:moveTo>
                    <a:pt x="131711" y="205172"/>
                  </a:moveTo>
                  <a:cubicBezTo>
                    <a:pt x="122029" y="194880"/>
                    <a:pt x="116916" y="181103"/>
                    <a:pt x="117499" y="166965"/>
                  </a:cubicBezTo>
                  <a:cubicBezTo>
                    <a:pt x="116801" y="152810"/>
                    <a:pt x="121940" y="138993"/>
                    <a:pt x="131711" y="128758"/>
                  </a:cubicBezTo>
                  <a:cubicBezTo>
                    <a:pt x="151505" y="109006"/>
                    <a:pt x="183482" y="109006"/>
                    <a:pt x="203276" y="128758"/>
                  </a:cubicBezTo>
                  <a:cubicBezTo>
                    <a:pt x="221865" y="150475"/>
                    <a:pt x="221865" y="182563"/>
                    <a:pt x="203276" y="204280"/>
                  </a:cubicBezTo>
                  <a:cubicBezTo>
                    <a:pt x="183482" y="224032"/>
                    <a:pt x="151505" y="224032"/>
                    <a:pt x="131711" y="204280"/>
                  </a:cubicBezTo>
                  <a:close/>
                  <a:moveTo>
                    <a:pt x="417465" y="79471"/>
                  </a:moveTo>
                  <a:lnTo>
                    <a:pt x="417465" y="170658"/>
                  </a:lnTo>
                  <a:cubicBezTo>
                    <a:pt x="418378" y="184571"/>
                    <a:pt x="413823" y="198288"/>
                    <a:pt x="404776" y="208865"/>
                  </a:cubicBezTo>
                  <a:cubicBezTo>
                    <a:pt x="396883" y="217788"/>
                    <a:pt x="385451" y="222733"/>
                    <a:pt x="373561" y="222365"/>
                  </a:cubicBezTo>
                  <a:cubicBezTo>
                    <a:pt x="362598" y="223301"/>
                    <a:pt x="351889" y="218780"/>
                    <a:pt x="344884" y="210266"/>
                  </a:cubicBezTo>
                  <a:cubicBezTo>
                    <a:pt x="338147" y="199983"/>
                    <a:pt x="334949" y="187776"/>
                    <a:pt x="335748" y="175498"/>
                  </a:cubicBezTo>
                  <a:lnTo>
                    <a:pt x="335748" y="79725"/>
                  </a:lnTo>
                  <a:lnTo>
                    <a:pt x="290449" y="79725"/>
                  </a:lnTo>
                  <a:lnTo>
                    <a:pt x="290449" y="179191"/>
                  </a:lnTo>
                  <a:cubicBezTo>
                    <a:pt x="288926" y="200844"/>
                    <a:pt x="295334" y="222309"/>
                    <a:pt x="308467" y="239558"/>
                  </a:cubicBezTo>
                  <a:cubicBezTo>
                    <a:pt x="321486" y="253663"/>
                    <a:pt x="340101" y="261185"/>
                    <a:pt x="359223" y="260062"/>
                  </a:cubicBezTo>
                  <a:cubicBezTo>
                    <a:pt x="372013" y="260425"/>
                    <a:pt x="384651" y="257253"/>
                    <a:pt x="395767" y="250893"/>
                  </a:cubicBezTo>
                  <a:cubicBezTo>
                    <a:pt x="405842" y="244812"/>
                    <a:pt x="413988" y="235977"/>
                    <a:pt x="419241" y="225421"/>
                  </a:cubicBezTo>
                  <a:lnTo>
                    <a:pt x="422794" y="255223"/>
                  </a:lnTo>
                  <a:lnTo>
                    <a:pt x="462764" y="255223"/>
                  </a:lnTo>
                  <a:lnTo>
                    <a:pt x="462764" y="79725"/>
                  </a:lnTo>
                  <a:close/>
                  <a:moveTo>
                    <a:pt x="609701" y="194092"/>
                  </a:moveTo>
                  <a:cubicBezTo>
                    <a:pt x="619954" y="188964"/>
                    <a:pt x="628507" y="180956"/>
                    <a:pt x="634318" y="171040"/>
                  </a:cubicBezTo>
                  <a:cubicBezTo>
                    <a:pt x="640028" y="161282"/>
                    <a:pt x="642972" y="150137"/>
                    <a:pt x="642820" y="138819"/>
                  </a:cubicBezTo>
                  <a:cubicBezTo>
                    <a:pt x="642934" y="128448"/>
                    <a:pt x="640497" y="118210"/>
                    <a:pt x="635714" y="109017"/>
                  </a:cubicBezTo>
                  <a:lnTo>
                    <a:pt x="665787" y="106852"/>
                  </a:lnTo>
                  <a:lnTo>
                    <a:pt x="665787" y="79725"/>
                  </a:lnTo>
                  <a:lnTo>
                    <a:pt x="598789" y="79725"/>
                  </a:lnTo>
                  <a:cubicBezTo>
                    <a:pt x="589894" y="76859"/>
                    <a:pt x="580593" y="75440"/>
                    <a:pt x="571254" y="75523"/>
                  </a:cubicBezTo>
                  <a:cubicBezTo>
                    <a:pt x="558058" y="75195"/>
                    <a:pt x="544988" y="78124"/>
                    <a:pt x="533188" y="84055"/>
                  </a:cubicBezTo>
                  <a:cubicBezTo>
                    <a:pt x="512251" y="94722"/>
                    <a:pt x="499308" y="116536"/>
                    <a:pt x="499943" y="140092"/>
                  </a:cubicBezTo>
                  <a:cubicBezTo>
                    <a:pt x="499473" y="157902"/>
                    <a:pt x="507023" y="174974"/>
                    <a:pt x="520499" y="186578"/>
                  </a:cubicBezTo>
                  <a:lnTo>
                    <a:pt x="489665" y="219181"/>
                  </a:lnTo>
                  <a:lnTo>
                    <a:pt x="489665" y="227332"/>
                  </a:lnTo>
                  <a:cubicBezTo>
                    <a:pt x="492444" y="230095"/>
                    <a:pt x="495463" y="232609"/>
                    <a:pt x="498674" y="234846"/>
                  </a:cubicBezTo>
                  <a:cubicBezTo>
                    <a:pt x="502709" y="237455"/>
                    <a:pt x="506947" y="239713"/>
                    <a:pt x="511363" y="241596"/>
                  </a:cubicBezTo>
                  <a:cubicBezTo>
                    <a:pt x="497418" y="250683"/>
                    <a:pt x="488789" y="266051"/>
                    <a:pt x="488269" y="282732"/>
                  </a:cubicBezTo>
                  <a:cubicBezTo>
                    <a:pt x="487495" y="299982"/>
                    <a:pt x="496415" y="316215"/>
                    <a:pt x="511363" y="324760"/>
                  </a:cubicBezTo>
                  <a:cubicBezTo>
                    <a:pt x="529825" y="334929"/>
                    <a:pt x="550724" y="339778"/>
                    <a:pt x="571762" y="338769"/>
                  </a:cubicBezTo>
                  <a:cubicBezTo>
                    <a:pt x="587319" y="339382"/>
                    <a:pt x="602811" y="336419"/>
                    <a:pt x="617061" y="330109"/>
                  </a:cubicBezTo>
                  <a:cubicBezTo>
                    <a:pt x="627796" y="325287"/>
                    <a:pt x="636894" y="317404"/>
                    <a:pt x="643200" y="307439"/>
                  </a:cubicBezTo>
                  <a:cubicBezTo>
                    <a:pt x="648758" y="298545"/>
                    <a:pt x="651702" y="288262"/>
                    <a:pt x="651702" y="277765"/>
                  </a:cubicBezTo>
                  <a:cubicBezTo>
                    <a:pt x="652374" y="263548"/>
                    <a:pt x="646525" y="249805"/>
                    <a:pt x="635841" y="240450"/>
                  </a:cubicBezTo>
                  <a:cubicBezTo>
                    <a:pt x="620906" y="230034"/>
                    <a:pt x="603268" y="224234"/>
                    <a:pt x="585085" y="223766"/>
                  </a:cubicBezTo>
                  <a:cubicBezTo>
                    <a:pt x="569732" y="222365"/>
                    <a:pt x="558692" y="220964"/>
                    <a:pt x="551840" y="219563"/>
                  </a:cubicBezTo>
                  <a:cubicBezTo>
                    <a:pt x="546206" y="218557"/>
                    <a:pt x="540738" y="216756"/>
                    <a:pt x="535599" y="214214"/>
                  </a:cubicBezTo>
                  <a:lnTo>
                    <a:pt x="548287" y="201478"/>
                  </a:lnTo>
                  <a:cubicBezTo>
                    <a:pt x="556040" y="203418"/>
                    <a:pt x="564022" y="204360"/>
                    <a:pt x="572016" y="204280"/>
                  </a:cubicBezTo>
                  <a:cubicBezTo>
                    <a:pt x="585174" y="204283"/>
                    <a:pt x="598129" y="201001"/>
                    <a:pt x="609701" y="194728"/>
                  </a:cubicBezTo>
                  <a:close/>
                  <a:moveTo>
                    <a:pt x="548034" y="161106"/>
                  </a:moveTo>
                  <a:cubicBezTo>
                    <a:pt x="536296" y="149513"/>
                    <a:pt x="536144" y="130564"/>
                    <a:pt x="547691" y="118782"/>
                  </a:cubicBezTo>
                  <a:cubicBezTo>
                    <a:pt x="547805" y="118667"/>
                    <a:pt x="547919" y="118554"/>
                    <a:pt x="548034" y="118442"/>
                  </a:cubicBezTo>
                  <a:cubicBezTo>
                    <a:pt x="561877" y="108610"/>
                    <a:pt x="580378" y="108610"/>
                    <a:pt x="594221" y="118442"/>
                  </a:cubicBezTo>
                  <a:cubicBezTo>
                    <a:pt x="605958" y="129834"/>
                    <a:pt x="606276" y="148620"/>
                    <a:pt x="594919" y="160402"/>
                  </a:cubicBezTo>
                  <a:cubicBezTo>
                    <a:pt x="594691" y="160640"/>
                    <a:pt x="594462" y="160876"/>
                    <a:pt x="594221" y="161106"/>
                  </a:cubicBezTo>
                  <a:cubicBezTo>
                    <a:pt x="580378" y="170938"/>
                    <a:pt x="561877" y="170938"/>
                    <a:pt x="548034" y="161106"/>
                  </a:cubicBezTo>
                  <a:close/>
                  <a:moveTo>
                    <a:pt x="533314" y="263628"/>
                  </a:moveTo>
                  <a:cubicBezTo>
                    <a:pt x="537096" y="258225"/>
                    <a:pt x="542146" y="253849"/>
                    <a:pt x="548034" y="250893"/>
                  </a:cubicBezTo>
                  <a:cubicBezTo>
                    <a:pt x="556281" y="252294"/>
                    <a:pt x="565290" y="253313"/>
                    <a:pt x="574934" y="254077"/>
                  </a:cubicBezTo>
                  <a:cubicBezTo>
                    <a:pt x="584654" y="253730"/>
                    <a:pt x="594234" y="256447"/>
                    <a:pt x="602342" y="261845"/>
                  </a:cubicBezTo>
                  <a:cubicBezTo>
                    <a:pt x="606834" y="265894"/>
                    <a:pt x="609334" y="271709"/>
                    <a:pt x="609194" y="277765"/>
                  </a:cubicBezTo>
                  <a:cubicBezTo>
                    <a:pt x="609258" y="285478"/>
                    <a:pt x="605184" y="292630"/>
                    <a:pt x="598536" y="296486"/>
                  </a:cubicBezTo>
                  <a:cubicBezTo>
                    <a:pt x="590212" y="301414"/>
                    <a:pt x="580644" y="303803"/>
                    <a:pt x="571000" y="303364"/>
                  </a:cubicBezTo>
                  <a:cubicBezTo>
                    <a:pt x="560659" y="303717"/>
                    <a:pt x="550406" y="301439"/>
                    <a:pt x="541182" y="296741"/>
                  </a:cubicBezTo>
                  <a:cubicBezTo>
                    <a:pt x="533378" y="293388"/>
                    <a:pt x="528379" y="285642"/>
                    <a:pt x="528493" y="277128"/>
                  </a:cubicBezTo>
                  <a:cubicBezTo>
                    <a:pt x="528886" y="272219"/>
                    <a:pt x="530701" y="267529"/>
                    <a:pt x="533695" y="263628"/>
                  </a:cubicBezTo>
                  <a:close/>
                  <a:moveTo>
                    <a:pt x="731642" y="255860"/>
                  </a:moveTo>
                  <a:lnTo>
                    <a:pt x="731642" y="165564"/>
                  </a:lnTo>
                  <a:cubicBezTo>
                    <a:pt x="730690" y="151649"/>
                    <a:pt x="735258" y="137920"/>
                    <a:pt x="744331" y="127357"/>
                  </a:cubicBezTo>
                  <a:cubicBezTo>
                    <a:pt x="752515" y="118308"/>
                    <a:pt x="764265" y="113364"/>
                    <a:pt x="776434" y="113857"/>
                  </a:cubicBezTo>
                  <a:cubicBezTo>
                    <a:pt x="787422" y="113113"/>
                    <a:pt x="798068" y="117883"/>
                    <a:pt x="804857" y="126593"/>
                  </a:cubicBezTo>
                  <a:cubicBezTo>
                    <a:pt x="811544" y="136891"/>
                    <a:pt x="814703" y="149097"/>
                    <a:pt x="813866" y="161361"/>
                  </a:cubicBezTo>
                  <a:lnTo>
                    <a:pt x="813866" y="256496"/>
                  </a:lnTo>
                  <a:lnTo>
                    <a:pt x="858785" y="256496"/>
                  </a:lnTo>
                  <a:lnTo>
                    <a:pt x="858785" y="156394"/>
                  </a:lnTo>
                  <a:cubicBezTo>
                    <a:pt x="860346" y="134816"/>
                    <a:pt x="854026" y="113406"/>
                    <a:pt x="841020" y="96154"/>
                  </a:cubicBezTo>
                  <a:cubicBezTo>
                    <a:pt x="828078" y="81926"/>
                    <a:pt x="809425" y="74341"/>
                    <a:pt x="790265" y="75523"/>
                  </a:cubicBezTo>
                  <a:cubicBezTo>
                    <a:pt x="778286" y="75312"/>
                    <a:pt x="766460" y="78161"/>
                    <a:pt x="755878" y="83801"/>
                  </a:cubicBezTo>
                  <a:cubicBezTo>
                    <a:pt x="746044" y="89194"/>
                    <a:pt x="737821" y="97104"/>
                    <a:pt x="732023" y="106725"/>
                  </a:cubicBezTo>
                  <a:lnTo>
                    <a:pt x="732023" y="0"/>
                  </a:lnTo>
                  <a:lnTo>
                    <a:pt x="686723" y="0"/>
                  </a:lnTo>
                  <a:lnTo>
                    <a:pt x="686723" y="255860"/>
                  </a:lnTo>
                  <a:close/>
                  <a:moveTo>
                    <a:pt x="906749" y="296996"/>
                  </a:moveTo>
                  <a:lnTo>
                    <a:pt x="941009" y="208610"/>
                  </a:lnTo>
                  <a:lnTo>
                    <a:pt x="897105" y="208610"/>
                  </a:lnTo>
                  <a:lnTo>
                    <a:pt x="877945" y="296996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45791B-E037-445A-9678-0298C98A8AAC}"/>
                </a:ext>
              </a:extLst>
            </p:cNvPr>
            <p:cNvSpPr/>
            <p:nvPr/>
          </p:nvSpPr>
          <p:spPr>
            <a:xfrm>
              <a:off x="3170240" y="1359298"/>
              <a:ext cx="512257" cy="259824"/>
            </a:xfrm>
            <a:custGeom>
              <a:avLst/>
              <a:gdLst>
                <a:gd name="connsiteX0" fmla="*/ 45299 w 512257"/>
                <a:gd name="connsiteY0" fmla="*/ 2 h 259824"/>
                <a:gd name="connsiteX1" fmla="*/ 0 w 512257"/>
                <a:gd name="connsiteY1" fmla="*/ 2 h 259824"/>
                <a:gd name="connsiteX2" fmla="*/ 0 w 512257"/>
                <a:gd name="connsiteY2" fmla="*/ 255480 h 259824"/>
                <a:gd name="connsiteX3" fmla="*/ 45299 w 512257"/>
                <a:gd name="connsiteY3" fmla="*/ 255480 h 259824"/>
                <a:gd name="connsiteX4" fmla="*/ 122702 w 512257"/>
                <a:gd name="connsiteY4" fmla="*/ 44704 h 259824"/>
                <a:gd name="connsiteX5" fmla="*/ 130696 w 512257"/>
                <a:gd name="connsiteY5" fmla="*/ 25855 h 259824"/>
                <a:gd name="connsiteX6" fmla="*/ 122702 w 512257"/>
                <a:gd name="connsiteY6" fmla="*/ 7261 h 259824"/>
                <a:gd name="connsiteX7" fmla="*/ 82097 w 512257"/>
                <a:gd name="connsiteY7" fmla="*/ 7261 h 259824"/>
                <a:gd name="connsiteX8" fmla="*/ 74103 w 512257"/>
                <a:gd name="connsiteY8" fmla="*/ 25855 h 259824"/>
                <a:gd name="connsiteX9" fmla="*/ 82097 w 512257"/>
                <a:gd name="connsiteY9" fmla="*/ 44704 h 259824"/>
                <a:gd name="connsiteX10" fmla="*/ 122702 w 512257"/>
                <a:gd name="connsiteY10" fmla="*/ 44704 h 259824"/>
                <a:gd name="connsiteX11" fmla="*/ 124986 w 512257"/>
                <a:gd name="connsiteY11" fmla="*/ 79473 h 259824"/>
                <a:gd name="connsiteX12" fmla="*/ 79813 w 512257"/>
                <a:gd name="connsiteY12" fmla="*/ 79473 h 259824"/>
                <a:gd name="connsiteX13" fmla="*/ 79813 w 512257"/>
                <a:gd name="connsiteY13" fmla="*/ 255480 h 259824"/>
                <a:gd name="connsiteX14" fmla="*/ 124986 w 512257"/>
                <a:gd name="connsiteY14" fmla="*/ 255480 h 259824"/>
                <a:gd name="connsiteX15" fmla="*/ 264564 w 512257"/>
                <a:gd name="connsiteY15" fmla="*/ 255480 h 259824"/>
                <a:gd name="connsiteX16" fmla="*/ 329277 w 512257"/>
                <a:gd name="connsiteY16" fmla="*/ 79473 h 259824"/>
                <a:gd name="connsiteX17" fmla="*/ 281567 w 512257"/>
                <a:gd name="connsiteY17" fmla="*/ 79473 h 259824"/>
                <a:gd name="connsiteX18" fmla="*/ 237029 w 512257"/>
                <a:gd name="connsiteY18" fmla="*/ 212560 h 259824"/>
                <a:gd name="connsiteX19" fmla="*/ 192744 w 512257"/>
                <a:gd name="connsiteY19" fmla="*/ 79473 h 259824"/>
                <a:gd name="connsiteX20" fmla="*/ 145288 w 512257"/>
                <a:gd name="connsiteY20" fmla="*/ 79473 h 259824"/>
                <a:gd name="connsiteX21" fmla="*/ 209747 w 512257"/>
                <a:gd name="connsiteY21" fmla="*/ 255480 h 259824"/>
                <a:gd name="connsiteX22" fmla="*/ 462891 w 512257"/>
                <a:gd name="connsiteY22" fmla="*/ 252041 h 259824"/>
                <a:gd name="connsiteX23" fmla="*/ 491187 w 512257"/>
                <a:gd name="connsiteY23" fmla="*/ 230518 h 259824"/>
                <a:gd name="connsiteX24" fmla="*/ 507683 w 512257"/>
                <a:gd name="connsiteY24" fmla="*/ 200207 h 259824"/>
                <a:gd name="connsiteX25" fmla="*/ 461622 w 512257"/>
                <a:gd name="connsiteY25" fmla="*/ 200207 h 259824"/>
                <a:gd name="connsiteX26" fmla="*/ 447664 w 512257"/>
                <a:gd name="connsiteY26" fmla="*/ 216381 h 259824"/>
                <a:gd name="connsiteX27" fmla="*/ 424571 w 512257"/>
                <a:gd name="connsiteY27" fmla="*/ 222494 h 259824"/>
                <a:gd name="connsiteX28" fmla="*/ 393229 w 512257"/>
                <a:gd name="connsiteY28" fmla="*/ 210777 h 259824"/>
                <a:gd name="connsiteX29" fmla="*/ 378891 w 512257"/>
                <a:gd name="connsiteY29" fmla="*/ 178556 h 259824"/>
                <a:gd name="connsiteX30" fmla="*/ 512251 w 512257"/>
                <a:gd name="connsiteY30" fmla="*/ 178556 h 259824"/>
                <a:gd name="connsiteX31" fmla="*/ 512251 w 512257"/>
                <a:gd name="connsiteY31" fmla="*/ 169641 h 259824"/>
                <a:gd name="connsiteX32" fmla="*/ 512251 w 512257"/>
                <a:gd name="connsiteY32" fmla="*/ 161490 h 259824"/>
                <a:gd name="connsiteX33" fmla="*/ 501212 w 512257"/>
                <a:gd name="connsiteY33" fmla="*/ 117680 h 259824"/>
                <a:gd name="connsiteX34" fmla="*/ 470251 w 512257"/>
                <a:gd name="connsiteY34" fmla="*/ 86604 h 259824"/>
                <a:gd name="connsiteX35" fmla="*/ 424571 w 512257"/>
                <a:gd name="connsiteY35" fmla="*/ 75270 h 259824"/>
                <a:gd name="connsiteX36" fmla="*/ 376733 w 512257"/>
                <a:gd name="connsiteY36" fmla="*/ 87114 h 259824"/>
                <a:gd name="connsiteX37" fmla="*/ 345011 w 512257"/>
                <a:gd name="connsiteY37" fmla="*/ 120354 h 259824"/>
                <a:gd name="connsiteX38" fmla="*/ 333464 w 512257"/>
                <a:gd name="connsiteY38" fmla="*/ 168877 h 259824"/>
                <a:gd name="connsiteX39" fmla="*/ 345138 w 512257"/>
                <a:gd name="connsiteY39" fmla="*/ 216508 h 259824"/>
                <a:gd name="connsiteX40" fmla="*/ 377368 w 512257"/>
                <a:gd name="connsiteY40" fmla="*/ 248475 h 259824"/>
                <a:gd name="connsiteX41" fmla="*/ 424317 w 512257"/>
                <a:gd name="connsiteY41" fmla="*/ 259810 h 259824"/>
                <a:gd name="connsiteX42" fmla="*/ 462384 w 512257"/>
                <a:gd name="connsiteY42" fmla="*/ 252041 h 259824"/>
                <a:gd name="connsiteX43" fmla="*/ 454263 w 512257"/>
                <a:gd name="connsiteY43" fmla="*/ 122392 h 259824"/>
                <a:gd name="connsiteX44" fmla="*/ 466952 w 512257"/>
                <a:gd name="connsiteY44" fmla="*/ 150156 h 259824"/>
                <a:gd name="connsiteX45" fmla="*/ 379652 w 512257"/>
                <a:gd name="connsiteY45" fmla="*/ 150156 h 259824"/>
                <a:gd name="connsiteX46" fmla="*/ 395767 w 512257"/>
                <a:gd name="connsiteY46" fmla="*/ 121500 h 259824"/>
                <a:gd name="connsiteX47" fmla="*/ 425078 w 512257"/>
                <a:gd name="connsiteY47" fmla="*/ 112203 h 259824"/>
                <a:gd name="connsiteX48" fmla="*/ 453755 w 512257"/>
                <a:gd name="connsiteY48" fmla="*/ 122392 h 25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12257" h="259824">
                  <a:moveTo>
                    <a:pt x="45299" y="2"/>
                  </a:moveTo>
                  <a:lnTo>
                    <a:pt x="0" y="2"/>
                  </a:lnTo>
                  <a:lnTo>
                    <a:pt x="0" y="255480"/>
                  </a:lnTo>
                  <a:lnTo>
                    <a:pt x="45299" y="255480"/>
                  </a:lnTo>
                  <a:close/>
                  <a:moveTo>
                    <a:pt x="122702" y="44704"/>
                  </a:moveTo>
                  <a:cubicBezTo>
                    <a:pt x="127968" y="39889"/>
                    <a:pt x="130886" y="33006"/>
                    <a:pt x="130696" y="25855"/>
                  </a:cubicBezTo>
                  <a:cubicBezTo>
                    <a:pt x="130886" y="18779"/>
                    <a:pt x="127955" y="11979"/>
                    <a:pt x="122702" y="7261"/>
                  </a:cubicBezTo>
                  <a:cubicBezTo>
                    <a:pt x="110888" y="-2420"/>
                    <a:pt x="93911" y="-2420"/>
                    <a:pt x="82097" y="7261"/>
                  </a:cubicBezTo>
                  <a:cubicBezTo>
                    <a:pt x="76844" y="11979"/>
                    <a:pt x="73913" y="18779"/>
                    <a:pt x="74103" y="25855"/>
                  </a:cubicBezTo>
                  <a:cubicBezTo>
                    <a:pt x="73913" y="33006"/>
                    <a:pt x="76831" y="39889"/>
                    <a:pt x="82097" y="44704"/>
                  </a:cubicBezTo>
                  <a:cubicBezTo>
                    <a:pt x="93784" y="54747"/>
                    <a:pt x="111015" y="54747"/>
                    <a:pt x="122702" y="44704"/>
                  </a:cubicBezTo>
                  <a:close/>
                  <a:moveTo>
                    <a:pt x="124986" y="79473"/>
                  </a:moveTo>
                  <a:lnTo>
                    <a:pt x="79813" y="79473"/>
                  </a:lnTo>
                  <a:lnTo>
                    <a:pt x="79813" y="255480"/>
                  </a:lnTo>
                  <a:lnTo>
                    <a:pt x="124986" y="255480"/>
                  </a:lnTo>
                  <a:close/>
                  <a:moveTo>
                    <a:pt x="264564" y="255480"/>
                  </a:moveTo>
                  <a:lnTo>
                    <a:pt x="329277" y="79473"/>
                  </a:lnTo>
                  <a:lnTo>
                    <a:pt x="281567" y="79473"/>
                  </a:lnTo>
                  <a:lnTo>
                    <a:pt x="237029" y="212560"/>
                  </a:lnTo>
                  <a:lnTo>
                    <a:pt x="192744" y="79473"/>
                  </a:lnTo>
                  <a:lnTo>
                    <a:pt x="145288" y="79473"/>
                  </a:lnTo>
                  <a:lnTo>
                    <a:pt x="209747" y="255480"/>
                  </a:lnTo>
                  <a:close/>
                  <a:moveTo>
                    <a:pt x="462891" y="252041"/>
                  </a:moveTo>
                  <a:cubicBezTo>
                    <a:pt x="473803" y="247068"/>
                    <a:pt x="483472" y="239714"/>
                    <a:pt x="491187" y="230518"/>
                  </a:cubicBezTo>
                  <a:cubicBezTo>
                    <a:pt x="498686" y="221650"/>
                    <a:pt x="504308" y="211335"/>
                    <a:pt x="507683" y="200207"/>
                  </a:cubicBezTo>
                  <a:lnTo>
                    <a:pt x="461622" y="200207"/>
                  </a:lnTo>
                  <a:cubicBezTo>
                    <a:pt x="458564" y="206800"/>
                    <a:pt x="453730" y="212402"/>
                    <a:pt x="447664" y="216381"/>
                  </a:cubicBezTo>
                  <a:cubicBezTo>
                    <a:pt x="440724" y="220646"/>
                    <a:pt x="432704" y="222772"/>
                    <a:pt x="424571" y="222494"/>
                  </a:cubicBezTo>
                  <a:cubicBezTo>
                    <a:pt x="413011" y="222810"/>
                    <a:pt x="401769" y="218610"/>
                    <a:pt x="393229" y="210777"/>
                  </a:cubicBezTo>
                  <a:cubicBezTo>
                    <a:pt x="384372" y="202379"/>
                    <a:pt x="379208" y="190784"/>
                    <a:pt x="378891" y="178556"/>
                  </a:cubicBezTo>
                  <a:lnTo>
                    <a:pt x="512251" y="178556"/>
                  </a:lnTo>
                  <a:cubicBezTo>
                    <a:pt x="512251" y="175500"/>
                    <a:pt x="512251" y="172443"/>
                    <a:pt x="512251" y="169641"/>
                  </a:cubicBezTo>
                  <a:cubicBezTo>
                    <a:pt x="512251" y="166839"/>
                    <a:pt x="512251" y="164037"/>
                    <a:pt x="512251" y="161490"/>
                  </a:cubicBezTo>
                  <a:cubicBezTo>
                    <a:pt x="512441" y="146170"/>
                    <a:pt x="508635" y="131067"/>
                    <a:pt x="501212" y="117680"/>
                  </a:cubicBezTo>
                  <a:cubicBezTo>
                    <a:pt x="493915" y="104679"/>
                    <a:pt x="483206" y="93933"/>
                    <a:pt x="470251" y="86604"/>
                  </a:cubicBezTo>
                  <a:cubicBezTo>
                    <a:pt x="456305" y="78814"/>
                    <a:pt x="440533" y="74902"/>
                    <a:pt x="424571" y="75270"/>
                  </a:cubicBezTo>
                  <a:cubicBezTo>
                    <a:pt x="407859" y="74835"/>
                    <a:pt x="391326" y="78927"/>
                    <a:pt x="376733" y="87114"/>
                  </a:cubicBezTo>
                  <a:cubicBezTo>
                    <a:pt x="363245" y="94967"/>
                    <a:pt x="352244" y="106491"/>
                    <a:pt x="345011" y="120354"/>
                  </a:cubicBezTo>
                  <a:cubicBezTo>
                    <a:pt x="337106" y="135275"/>
                    <a:pt x="333122" y="151979"/>
                    <a:pt x="333464" y="168877"/>
                  </a:cubicBezTo>
                  <a:cubicBezTo>
                    <a:pt x="333134" y="185506"/>
                    <a:pt x="337157" y="201930"/>
                    <a:pt x="345138" y="216508"/>
                  </a:cubicBezTo>
                  <a:cubicBezTo>
                    <a:pt x="352675" y="229995"/>
                    <a:pt x="363841" y="241076"/>
                    <a:pt x="377368" y="248475"/>
                  </a:cubicBezTo>
                  <a:cubicBezTo>
                    <a:pt x="391808" y="256199"/>
                    <a:pt x="407961" y="260100"/>
                    <a:pt x="424317" y="259810"/>
                  </a:cubicBezTo>
                  <a:cubicBezTo>
                    <a:pt x="437412" y="259997"/>
                    <a:pt x="450392" y="257347"/>
                    <a:pt x="462384" y="252041"/>
                  </a:cubicBezTo>
                  <a:close/>
                  <a:moveTo>
                    <a:pt x="454263" y="122392"/>
                  </a:moveTo>
                  <a:cubicBezTo>
                    <a:pt x="462155" y="129473"/>
                    <a:pt x="466748" y="139533"/>
                    <a:pt x="466952" y="150156"/>
                  </a:cubicBezTo>
                  <a:lnTo>
                    <a:pt x="379652" y="150156"/>
                  </a:lnTo>
                  <a:cubicBezTo>
                    <a:pt x="381073" y="138853"/>
                    <a:pt x="386859" y="128561"/>
                    <a:pt x="395767" y="121500"/>
                  </a:cubicBezTo>
                  <a:cubicBezTo>
                    <a:pt x="404268" y="115283"/>
                    <a:pt x="414559" y="112019"/>
                    <a:pt x="425078" y="112203"/>
                  </a:cubicBezTo>
                  <a:cubicBezTo>
                    <a:pt x="435559" y="111932"/>
                    <a:pt x="445774" y="115562"/>
                    <a:pt x="453755" y="122392"/>
                  </a:cubicBez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3D5476D-BFAB-4A48-A025-0A481D251E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8768" y="0"/>
            <a:ext cx="4633232" cy="6858000"/>
          </a:xfrm>
          <a:custGeom>
            <a:avLst/>
            <a:gdLst>
              <a:gd name="connsiteX0" fmla="*/ 0 w 4633232"/>
              <a:gd name="connsiteY0" fmla="*/ 0 h 6858000"/>
              <a:gd name="connsiteX1" fmla="*/ 4633232 w 4633232"/>
              <a:gd name="connsiteY1" fmla="*/ 0 h 6858000"/>
              <a:gd name="connsiteX2" fmla="*/ 4633232 w 4633232"/>
              <a:gd name="connsiteY2" fmla="*/ 6858000 h 6858000"/>
              <a:gd name="connsiteX3" fmla="*/ 770132 w 4633232"/>
              <a:gd name="connsiteY3" fmla="*/ 6858000 h 6858000"/>
              <a:gd name="connsiteX4" fmla="*/ 674225 w 4633232"/>
              <a:gd name="connsiteY4" fmla="*/ 6761496 h 6858000"/>
              <a:gd name="connsiteX5" fmla="*/ 0 w 4633232"/>
              <a:gd name="connsiteY5" fmla="*/ 50161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3232" h="6858000">
                <a:moveTo>
                  <a:pt x="0" y="0"/>
                </a:moveTo>
                <a:lnTo>
                  <a:pt x="4633232" y="0"/>
                </a:lnTo>
                <a:lnTo>
                  <a:pt x="4633232" y="6858000"/>
                </a:lnTo>
                <a:lnTo>
                  <a:pt x="770132" y="6858000"/>
                </a:lnTo>
                <a:lnTo>
                  <a:pt x="674225" y="6761496"/>
                </a:lnTo>
                <a:cubicBezTo>
                  <a:pt x="255275" y="6300435"/>
                  <a:pt x="0" y="5688031"/>
                  <a:pt x="0" y="501616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9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5102-DBA1-4850-B7BF-52C22ED42C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4187" y="1771649"/>
            <a:ext cx="9310687" cy="2066059"/>
          </a:xfrm>
        </p:spPr>
        <p:txBody>
          <a:bodyPr anchor="b"/>
          <a:lstStyle>
            <a:lvl1pPr algn="l">
              <a:lnSpc>
                <a:spcPts val="7200"/>
              </a:lnSpc>
              <a:defRPr sz="66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29789-A157-4BE4-971D-BEB3B709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88" y="3900054"/>
            <a:ext cx="7397750" cy="1357745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B9A24B0D-BACF-4733-93B9-FC8E988AA001}"/>
              </a:ext>
            </a:extLst>
          </p:cNvPr>
          <p:cNvSpPr/>
          <p:nvPr userDrawn="1"/>
        </p:nvSpPr>
        <p:spPr>
          <a:xfrm>
            <a:off x="10363200" y="210646"/>
            <a:ext cx="1828800" cy="2632709"/>
          </a:xfrm>
          <a:custGeom>
            <a:avLst/>
            <a:gdLst/>
            <a:ahLst/>
            <a:cxnLst/>
            <a:rect l="l" t="t" r="r" b="b"/>
            <a:pathLst>
              <a:path w="2438400" h="3510279">
                <a:moveTo>
                  <a:pt x="2438400" y="0"/>
                </a:moveTo>
                <a:lnTo>
                  <a:pt x="2382594" y="1965"/>
                </a:lnTo>
                <a:lnTo>
                  <a:pt x="2338263" y="4201"/>
                </a:lnTo>
                <a:lnTo>
                  <a:pt x="2293960" y="6997"/>
                </a:lnTo>
                <a:lnTo>
                  <a:pt x="2249687" y="10353"/>
                </a:lnTo>
                <a:lnTo>
                  <a:pt x="2205450" y="14269"/>
                </a:lnTo>
                <a:lnTo>
                  <a:pt x="2161254" y="18747"/>
                </a:lnTo>
                <a:lnTo>
                  <a:pt x="2117103" y="23786"/>
                </a:lnTo>
                <a:lnTo>
                  <a:pt x="2073002" y="29387"/>
                </a:lnTo>
                <a:lnTo>
                  <a:pt x="2028956" y="35551"/>
                </a:lnTo>
                <a:lnTo>
                  <a:pt x="1984969" y="42277"/>
                </a:lnTo>
                <a:lnTo>
                  <a:pt x="1941046" y="49567"/>
                </a:lnTo>
                <a:lnTo>
                  <a:pt x="1897191" y="57421"/>
                </a:lnTo>
                <a:lnTo>
                  <a:pt x="1853410" y="65840"/>
                </a:lnTo>
                <a:lnTo>
                  <a:pt x="1809708" y="74823"/>
                </a:lnTo>
                <a:lnTo>
                  <a:pt x="1766087" y="84371"/>
                </a:lnTo>
                <a:lnTo>
                  <a:pt x="1722555" y="94486"/>
                </a:lnTo>
                <a:lnTo>
                  <a:pt x="1679114" y="105166"/>
                </a:lnTo>
                <a:lnTo>
                  <a:pt x="1635771" y="116414"/>
                </a:lnTo>
                <a:lnTo>
                  <a:pt x="1592529" y="128228"/>
                </a:lnTo>
                <a:lnTo>
                  <a:pt x="1549393" y="140610"/>
                </a:lnTo>
                <a:lnTo>
                  <a:pt x="1506368" y="153561"/>
                </a:lnTo>
                <a:lnTo>
                  <a:pt x="1463459" y="167080"/>
                </a:lnTo>
                <a:lnTo>
                  <a:pt x="1420670" y="181168"/>
                </a:lnTo>
                <a:lnTo>
                  <a:pt x="1378006" y="195826"/>
                </a:lnTo>
                <a:lnTo>
                  <a:pt x="1335472" y="211054"/>
                </a:lnTo>
                <a:lnTo>
                  <a:pt x="1293073" y="226852"/>
                </a:lnTo>
                <a:lnTo>
                  <a:pt x="1250812" y="243222"/>
                </a:lnTo>
                <a:lnTo>
                  <a:pt x="1208695" y="260163"/>
                </a:lnTo>
                <a:lnTo>
                  <a:pt x="1166727" y="277676"/>
                </a:lnTo>
                <a:lnTo>
                  <a:pt x="1124912" y="295761"/>
                </a:lnTo>
                <a:lnTo>
                  <a:pt x="1083254" y="314419"/>
                </a:lnTo>
                <a:lnTo>
                  <a:pt x="1041760" y="333651"/>
                </a:lnTo>
                <a:lnTo>
                  <a:pt x="1000432" y="353456"/>
                </a:lnTo>
                <a:lnTo>
                  <a:pt x="959277" y="373836"/>
                </a:lnTo>
                <a:lnTo>
                  <a:pt x="918298" y="394791"/>
                </a:lnTo>
                <a:lnTo>
                  <a:pt x="877500" y="416321"/>
                </a:lnTo>
                <a:lnTo>
                  <a:pt x="836889" y="438427"/>
                </a:lnTo>
                <a:lnTo>
                  <a:pt x="796468" y="461109"/>
                </a:lnTo>
                <a:lnTo>
                  <a:pt x="756243" y="484367"/>
                </a:lnTo>
                <a:lnTo>
                  <a:pt x="716217" y="508203"/>
                </a:lnTo>
                <a:lnTo>
                  <a:pt x="676397" y="532616"/>
                </a:lnTo>
                <a:lnTo>
                  <a:pt x="636786" y="557608"/>
                </a:lnTo>
                <a:lnTo>
                  <a:pt x="597389" y="583178"/>
                </a:lnTo>
                <a:lnTo>
                  <a:pt x="558211" y="609327"/>
                </a:lnTo>
                <a:lnTo>
                  <a:pt x="519257" y="636056"/>
                </a:lnTo>
                <a:lnTo>
                  <a:pt x="480531" y="663365"/>
                </a:lnTo>
                <a:lnTo>
                  <a:pt x="442038" y="691254"/>
                </a:lnTo>
                <a:lnTo>
                  <a:pt x="403782" y="719724"/>
                </a:lnTo>
                <a:lnTo>
                  <a:pt x="365769" y="748776"/>
                </a:lnTo>
                <a:lnTo>
                  <a:pt x="328003" y="778410"/>
                </a:lnTo>
                <a:lnTo>
                  <a:pt x="290489" y="808626"/>
                </a:lnTo>
                <a:lnTo>
                  <a:pt x="253231" y="839424"/>
                </a:lnTo>
                <a:lnTo>
                  <a:pt x="216234" y="870807"/>
                </a:lnTo>
                <a:lnTo>
                  <a:pt x="179503" y="902773"/>
                </a:lnTo>
                <a:lnTo>
                  <a:pt x="143043" y="935323"/>
                </a:lnTo>
                <a:lnTo>
                  <a:pt x="106857" y="968458"/>
                </a:lnTo>
                <a:lnTo>
                  <a:pt x="70952" y="1002178"/>
                </a:lnTo>
                <a:lnTo>
                  <a:pt x="35331" y="1036484"/>
                </a:lnTo>
                <a:lnTo>
                  <a:pt x="0" y="1071376"/>
                </a:lnTo>
                <a:lnTo>
                  <a:pt x="2438400" y="3509776"/>
                </a:lnTo>
                <a:lnTo>
                  <a:pt x="2438400" y="0"/>
                </a:lnTo>
                <a:close/>
              </a:path>
            </a:pathLst>
          </a:custGeom>
          <a:solidFill>
            <a:srgbClr val="FFC80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grpSp>
        <p:nvGrpSpPr>
          <p:cNvPr id="20" name="Graphic 11">
            <a:extLst>
              <a:ext uri="{FF2B5EF4-FFF2-40B4-BE49-F238E27FC236}">
                <a16:creationId xmlns:a16="http://schemas.microsoft.com/office/drawing/2014/main" id="{4F91B516-9059-4E2F-ABB9-842627130BE9}"/>
              </a:ext>
            </a:extLst>
          </p:cNvPr>
          <p:cNvGrpSpPr/>
          <p:nvPr userDrawn="1"/>
        </p:nvGrpSpPr>
        <p:grpSpPr>
          <a:xfrm>
            <a:off x="484187" y="363748"/>
            <a:ext cx="2721769" cy="850106"/>
            <a:chOff x="482605" y="484996"/>
            <a:chExt cx="3629025" cy="113347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3221D5C-F0C8-4631-8057-39158F269E58}"/>
                </a:ext>
              </a:extLst>
            </p:cNvPr>
            <p:cNvSpPr/>
            <p:nvPr/>
          </p:nvSpPr>
          <p:spPr>
            <a:xfrm>
              <a:off x="2211913" y="828031"/>
              <a:ext cx="793244" cy="796042"/>
            </a:xfrm>
            <a:custGeom>
              <a:avLst/>
              <a:gdLst>
                <a:gd name="connsiteX0" fmla="*/ 597328 w 793244"/>
                <a:gd name="connsiteY0" fmla="*/ 398053 h 796042"/>
                <a:gd name="connsiteX1" fmla="*/ 396717 w 793244"/>
                <a:gd name="connsiteY1" fmla="*/ 599405 h 796042"/>
                <a:gd name="connsiteX2" fmla="*/ 196105 w 793244"/>
                <a:gd name="connsiteY2" fmla="*/ 398053 h 796042"/>
                <a:gd name="connsiteX3" fmla="*/ 396717 w 793244"/>
                <a:gd name="connsiteY3" fmla="*/ 196702 h 796042"/>
                <a:gd name="connsiteX4" fmla="*/ 597328 w 793244"/>
                <a:gd name="connsiteY4" fmla="*/ 398053 h 796042"/>
                <a:gd name="connsiteX5" fmla="*/ 597328 w 793244"/>
                <a:gd name="connsiteY5" fmla="*/ 8979 h 796042"/>
                <a:gd name="connsiteX6" fmla="*/ 597328 w 793244"/>
                <a:gd name="connsiteY6" fmla="*/ 54827 h 796042"/>
                <a:gd name="connsiteX7" fmla="*/ 54624 w 793244"/>
                <a:gd name="connsiteY7" fmla="*/ 196580 h 796042"/>
                <a:gd name="connsiteX8" fmla="*/ 195864 w 793244"/>
                <a:gd name="connsiteY8" fmla="*/ 741280 h 796042"/>
                <a:gd name="connsiteX9" fmla="*/ 597328 w 793244"/>
                <a:gd name="connsiteY9" fmla="*/ 741280 h 796042"/>
                <a:gd name="connsiteX10" fmla="*/ 597328 w 793244"/>
                <a:gd name="connsiteY10" fmla="*/ 787128 h 796042"/>
                <a:gd name="connsiteX11" fmla="*/ 793245 w 793244"/>
                <a:gd name="connsiteY11" fmla="*/ 787128 h 796042"/>
                <a:gd name="connsiteX12" fmla="*/ 793245 w 793244"/>
                <a:gd name="connsiteY12" fmla="*/ 8979 h 79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244" h="796042">
                  <a:moveTo>
                    <a:pt x="597328" y="398053"/>
                  </a:moveTo>
                  <a:cubicBezTo>
                    <a:pt x="597328" y="509256"/>
                    <a:pt x="507516" y="599405"/>
                    <a:pt x="396717" y="599405"/>
                  </a:cubicBezTo>
                  <a:cubicBezTo>
                    <a:pt x="285917" y="599405"/>
                    <a:pt x="196105" y="509256"/>
                    <a:pt x="196105" y="398053"/>
                  </a:cubicBezTo>
                  <a:cubicBezTo>
                    <a:pt x="196105" y="286851"/>
                    <a:pt x="285917" y="196702"/>
                    <a:pt x="396717" y="196702"/>
                  </a:cubicBezTo>
                  <a:cubicBezTo>
                    <a:pt x="507516" y="196702"/>
                    <a:pt x="597328" y="286851"/>
                    <a:pt x="597328" y="398053"/>
                  </a:cubicBezTo>
                  <a:close/>
                  <a:moveTo>
                    <a:pt x="597328" y="8979"/>
                  </a:moveTo>
                  <a:lnTo>
                    <a:pt x="597328" y="54827"/>
                  </a:lnTo>
                  <a:cubicBezTo>
                    <a:pt x="408467" y="-56443"/>
                    <a:pt x="165487" y="7021"/>
                    <a:pt x="54624" y="196580"/>
                  </a:cubicBezTo>
                  <a:cubicBezTo>
                    <a:pt x="-56239" y="386139"/>
                    <a:pt x="7003" y="630010"/>
                    <a:pt x="195864" y="741280"/>
                  </a:cubicBezTo>
                  <a:cubicBezTo>
                    <a:pt x="319797" y="814297"/>
                    <a:pt x="473396" y="814297"/>
                    <a:pt x="597328" y="741280"/>
                  </a:cubicBezTo>
                  <a:lnTo>
                    <a:pt x="597328" y="787128"/>
                  </a:lnTo>
                  <a:lnTo>
                    <a:pt x="793245" y="787128"/>
                  </a:lnTo>
                  <a:lnTo>
                    <a:pt x="793245" y="8979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4BE2D3-C813-4837-8B22-897A29B31337}"/>
                </a:ext>
              </a:extLst>
            </p:cNvPr>
            <p:cNvSpPr/>
            <p:nvPr/>
          </p:nvSpPr>
          <p:spPr>
            <a:xfrm>
              <a:off x="482603" y="837010"/>
              <a:ext cx="792930" cy="787745"/>
            </a:xfrm>
            <a:custGeom>
              <a:avLst/>
              <a:gdLst>
                <a:gd name="connsiteX0" fmla="*/ 597014 w 792930"/>
                <a:gd name="connsiteY0" fmla="*/ 389075 h 787745"/>
                <a:gd name="connsiteX1" fmla="*/ 401511 w 792930"/>
                <a:gd name="connsiteY1" fmla="*/ 595426 h 787745"/>
                <a:gd name="connsiteX2" fmla="*/ 195918 w 792930"/>
                <a:gd name="connsiteY2" fmla="*/ 399202 h 787745"/>
                <a:gd name="connsiteX3" fmla="*/ 195918 w 792930"/>
                <a:gd name="connsiteY3" fmla="*/ 389075 h 787745"/>
                <a:gd name="connsiteX4" fmla="*/ 195918 w 792930"/>
                <a:gd name="connsiteY4" fmla="*/ 0 h 787745"/>
                <a:gd name="connsiteX5" fmla="*/ 1 w 792930"/>
                <a:gd name="connsiteY5" fmla="*/ 0 h 787745"/>
                <a:gd name="connsiteX6" fmla="*/ 1 w 792930"/>
                <a:gd name="connsiteY6" fmla="*/ 389075 h 787745"/>
                <a:gd name="connsiteX7" fmla="*/ 395342 w 792930"/>
                <a:gd name="connsiteY7" fmla="*/ 787745 h 787745"/>
                <a:gd name="connsiteX8" fmla="*/ 597014 w 792930"/>
                <a:gd name="connsiteY8" fmla="*/ 732938 h 787745"/>
                <a:gd name="connsiteX9" fmla="*/ 597014 w 792930"/>
                <a:gd name="connsiteY9" fmla="*/ 778787 h 787745"/>
                <a:gd name="connsiteX10" fmla="*/ 792930 w 792930"/>
                <a:gd name="connsiteY10" fmla="*/ 778787 h 787745"/>
                <a:gd name="connsiteX11" fmla="*/ 792930 w 792930"/>
                <a:gd name="connsiteY11" fmla="*/ 0 h 787745"/>
                <a:gd name="connsiteX12" fmla="*/ 597014 w 792930"/>
                <a:gd name="connsiteY12" fmla="*/ 0 h 7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930" h="787745">
                  <a:moveTo>
                    <a:pt x="597014" y="389075"/>
                  </a:moveTo>
                  <a:cubicBezTo>
                    <a:pt x="599800" y="500243"/>
                    <a:pt x="512270" y="592629"/>
                    <a:pt x="401511" y="595426"/>
                  </a:cubicBezTo>
                  <a:cubicBezTo>
                    <a:pt x="290751" y="598223"/>
                    <a:pt x="198704" y="510369"/>
                    <a:pt x="195918" y="399202"/>
                  </a:cubicBezTo>
                  <a:cubicBezTo>
                    <a:pt x="195833" y="395827"/>
                    <a:pt x="195833" y="392450"/>
                    <a:pt x="195918" y="389075"/>
                  </a:cubicBezTo>
                  <a:lnTo>
                    <a:pt x="195918" y="0"/>
                  </a:lnTo>
                  <a:lnTo>
                    <a:pt x="1" y="0"/>
                  </a:lnTo>
                  <a:lnTo>
                    <a:pt x="1" y="389075"/>
                  </a:lnTo>
                  <a:cubicBezTo>
                    <a:pt x="-514" y="608737"/>
                    <a:pt x="176486" y="787228"/>
                    <a:pt x="395342" y="787745"/>
                  </a:cubicBezTo>
                  <a:cubicBezTo>
                    <a:pt x="466241" y="787912"/>
                    <a:pt x="535885" y="768985"/>
                    <a:pt x="597014" y="732938"/>
                  </a:cubicBezTo>
                  <a:lnTo>
                    <a:pt x="597014" y="778787"/>
                  </a:lnTo>
                  <a:lnTo>
                    <a:pt x="792930" y="778787"/>
                  </a:lnTo>
                  <a:lnTo>
                    <a:pt x="792930" y="0"/>
                  </a:lnTo>
                  <a:lnTo>
                    <a:pt x="597014" y="0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66A8F21-2F6F-4FAE-A029-7ADB812E6D9B}"/>
                </a:ext>
              </a:extLst>
            </p:cNvPr>
            <p:cNvSpPr/>
            <p:nvPr/>
          </p:nvSpPr>
          <p:spPr>
            <a:xfrm>
              <a:off x="1347353" y="484996"/>
              <a:ext cx="793056" cy="1139102"/>
            </a:xfrm>
            <a:custGeom>
              <a:avLst/>
              <a:gdLst>
                <a:gd name="connsiteX0" fmla="*/ 557423 w 793056"/>
                <a:gd name="connsiteY0" fmla="*/ 377358 h 1139102"/>
                <a:gd name="connsiteX1" fmla="*/ 756005 w 793056"/>
                <a:gd name="connsiteY1" fmla="*/ 140092 h 1139102"/>
                <a:gd name="connsiteX2" fmla="*/ 756005 w 793056"/>
                <a:gd name="connsiteY2" fmla="*/ 0 h 1139102"/>
                <a:gd name="connsiteX3" fmla="*/ 62302 w 793056"/>
                <a:gd name="connsiteY3" fmla="*/ 0 h 1139102"/>
                <a:gd name="connsiteX4" fmla="*/ 62302 w 793056"/>
                <a:gd name="connsiteY4" fmla="*/ 191927 h 1139102"/>
                <a:gd name="connsiteX5" fmla="*/ 465556 w 793056"/>
                <a:gd name="connsiteY5" fmla="*/ 191927 h 1139102"/>
                <a:gd name="connsiteX6" fmla="*/ 264564 w 793056"/>
                <a:gd name="connsiteY6" fmla="*/ 433013 h 1139102"/>
                <a:gd name="connsiteX7" fmla="*/ 357193 w 793056"/>
                <a:gd name="connsiteY7" fmla="*/ 543813 h 1139102"/>
                <a:gd name="connsiteX8" fmla="*/ 397162 w 793056"/>
                <a:gd name="connsiteY8" fmla="*/ 539738 h 1139102"/>
                <a:gd name="connsiteX9" fmla="*/ 597140 w 793056"/>
                <a:gd name="connsiteY9" fmla="*/ 741724 h 1139102"/>
                <a:gd name="connsiteX10" fmla="*/ 395894 w 793056"/>
                <a:gd name="connsiteY10" fmla="*/ 942437 h 1139102"/>
                <a:gd name="connsiteX11" fmla="*/ 195917 w 793056"/>
                <a:gd name="connsiteY11" fmla="*/ 741089 h 1139102"/>
                <a:gd name="connsiteX12" fmla="*/ 0 w 793056"/>
                <a:gd name="connsiteY12" fmla="*/ 741089 h 1139102"/>
                <a:gd name="connsiteX13" fmla="*/ 396504 w 793056"/>
                <a:gd name="connsiteY13" fmla="*/ 1139103 h 1139102"/>
                <a:gd name="connsiteX14" fmla="*/ 793056 w 793056"/>
                <a:gd name="connsiteY14" fmla="*/ 741136 h 1139102"/>
                <a:gd name="connsiteX15" fmla="*/ 557423 w 793056"/>
                <a:gd name="connsiteY15" fmla="*/ 377358 h 1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3056" h="1139102">
                  <a:moveTo>
                    <a:pt x="557423" y="377358"/>
                  </a:moveTo>
                  <a:lnTo>
                    <a:pt x="756005" y="140092"/>
                  </a:lnTo>
                  <a:lnTo>
                    <a:pt x="756005" y="0"/>
                  </a:lnTo>
                  <a:lnTo>
                    <a:pt x="62302" y="0"/>
                  </a:lnTo>
                  <a:lnTo>
                    <a:pt x="62302" y="191927"/>
                  </a:lnTo>
                  <a:lnTo>
                    <a:pt x="465556" y="191927"/>
                  </a:lnTo>
                  <a:lnTo>
                    <a:pt x="264564" y="433013"/>
                  </a:lnTo>
                  <a:lnTo>
                    <a:pt x="357193" y="543813"/>
                  </a:lnTo>
                  <a:cubicBezTo>
                    <a:pt x="370343" y="541096"/>
                    <a:pt x="383736" y="539730"/>
                    <a:pt x="397162" y="539738"/>
                  </a:cubicBezTo>
                  <a:cubicBezTo>
                    <a:pt x="507962" y="540089"/>
                    <a:pt x="597495" y="630522"/>
                    <a:pt x="597140" y="741724"/>
                  </a:cubicBezTo>
                  <a:cubicBezTo>
                    <a:pt x="596784" y="852927"/>
                    <a:pt x="506693" y="942790"/>
                    <a:pt x="395894" y="942437"/>
                  </a:cubicBezTo>
                  <a:cubicBezTo>
                    <a:pt x="285348" y="942087"/>
                    <a:pt x="195917" y="852043"/>
                    <a:pt x="195917" y="741089"/>
                  </a:cubicBezTo>
                  <a:lnTo>
                    <a:pt x="0" y="741089"/>
                  </a:lnTo>
                  <a:cubicBezTo>
                    <a:pt x="-13" y="960893"/>
                    <a:pt x="177508" y="1139089"/>
                    <a:pt x="396504" y="1139103"/>
                  </a:cubicBezTo>
                  <a:cubicBezTo>
                    <a:pt x="615500" y="1139116"/>
                    <a:pt x="793044" y="960940"/>
                    <a:pt x="793056" y="741136"/>
                  </a:cubicBezTo>
                  <a:cubicBezTo>
                    <a:pt x="793069" y="583787"/>
                    <a:pt x="700706" y="441205"/>
                    <a:pt x="557423" y="377358"/>
                  </a:cubicBez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827E6DE-83D3-4751-B354-952DBD8C07D0}"/>
                </a:ext>
              </a:extLst>
            </p:cNvPr>
            <p:cNvSpPr/>
            <p:nvPr/>
          </p:nvSpPr>
          <p:spPr>
            <a:xfrm>
              <a:off x="3170240" y="757539"/>
              <a:ext cx="877310" cy="297123"/>
            </a:xfrm>
            <a:custGeom>
              <a:avLst/>
              <a:gdLst>
                <a:gd name="connsiteX0" fmla="*/ 200485 w 877310"/>
                <a:gd name="connsiteY0" fmla="*/ 251912 h 297123"/>
                <a:gd name="connsiteX1" fmla="*/ 228781 w 877310"/>
                <a:gd name="connsiteY1" fmla="*/ 230516 h 297123"/>
                <a:gd name="connsiteX2" fmla="*/ 245150 w 877310"/>
                <a:gd name="connsiteY2" fmla="*/ 200077 h 297123"/>
                <a:gd name="connsiteX3" fmla="*/ 199216 w 877310"/>
                <a:gd name="connsiteY3" fmla="*/ 200077 h 297123"/>
                <a:gd name="connsiteX4" fmla="*/ 185258 w 877310"/>
                <a:gd name="connsiteY4" fmla="*/ 216252 h 297123"/>
                <a:gd name="connsiteX5" fmla="*/ 162037 w 877310"/>
                <a:gd name="connsiteY5" fmla="*/ 222492 h 297123"/>
                <a:gd name="connsiteX6" fmla="*/ 116624 w 877310"/>
                <a:gd name="connsiteY6" fmla="*/ 179207 h 297123"/>
                <a:gd name="connsiteX7" fmla="*/ 116611 w 877310"/>
                <a:gd name="connsiteY7" fmla="*/ 178427 h 297123"/>
                <a:gd name="connsiteX8" fmla="*/ 249844 w 877310"/>
                <a:gd name="connsiteY8" fmla="*/ 178427 h 297123"/>
                <a:gd name="connsiteX9" fmla="*/ 249844 w 877310"/>
                <a:gd name="connsiteY9" fmla="*/ 169639 h 297123"/>
                <a:gd name="connsiteX10" fmla="*/ 249844 w 877310"/>
                <a:gd name="connsiteY10" fmla="*/ 161488 h 297123"/>
                <a:gd name="connsiteX11" fmla="*/ 238678 w 877310"/>
                <a:gd name="connsiteY11" fmla="*/ 117550 h 297123"/>
                <a:gd name="connsiteX12" fmla="*/ 207717 w 877310"/>
                <a:gd name="connsiteY12" fmla="*/ 86603 h 297123"/>
                <a:gd name="connsiteX13" fmla="*/ 162164 w 877310"/>
                <a:gd name="connsiteY13" fmla="*/ 75140 h 297123"/>
                <a:gd name="connsiteX14" fmla="*/ 114200 w 877310"/>
                <a:gd name="connsiteY14" fmla="*/ 87112 h 297123"/>
                <a:gd name="connsiteX15" fmla="*/ 82351 w 877310"/>
                <a:gd name="connsiteY15" fmla="*/ 120225 h 297123"/>
                <a:gd name="connsiteX16" fmla="*/ 70931 w 877310"/>
                <a:gd name="connsiteY16" fmla="*/ 168875 h 297123"/>
                <a:gd name="connsiteX17" fmla="*/ 82605 w 877310"/>
                <a:gd name="connsiteY17" fmla="*/ 216506 h 297123"/>
                <a:gd name="connsiteX18" fmla="*/ 114708 w 877310"/>
                <a:gd name="connsiteY18" fmla="*/ 248346 h 297123"/>
                <a:gd name="connsiteX19" fmla="*/ 161783 w 877310"/>
                <a:gd name="connsiteY19" fmla="*/ 259808 h 297123"/>
                <a:gd name="connsiteX20" fmla="*/ 200485 w 877310"/>
                <a:gd name="connsiteY20" fmla="*/ 251912 h 297123"/>
                <a:gd name="connsiteX21" fmla="*/ 191729 w 877310"/>
                <a:gd name="connsiteY21" fmla="*/ 122262 h 297123"/>
                <a:gd name="connsiteX22" fmla="*/ 204418 w 877310"/>
                <a:gd name="connsiteY22" fmla="*/ 149899 h 297123"/>
                <a:gd name="connsiteX23" fmla="*/ 116611 w 877310"/>
                <a:gd name="connsiteY23" fmla="*/ 149899 h 297123"/>
                <a:gd name="connsiteX24" fmla="*/ 132980 w 877310"/>
                <a:gd name="connsiteY24" fmla="*/ 121371 h 297123"/>
                <a:gd name="connsiteX25" fmla="*/ 162291 w 877310"/>
                <a:gd name="connsiteY25" fmla="*/ 111947 h 297123"/>
                <a:gd name="connsiteX26" fmla="*/ 191729 w 877310"/>
                <a:gd name="connsiteY26" fmla="*/ 122262 h 297123"/>
                <a:gd name="connsiteX27" fmla="*/ 393102 w 877310"/>
                <a:gd name="connsiteY27" fmla="*/ 250893 h 297123"/>
                <a:gd name="connsiteX28" fmla="*/ 415561 w 877310"/>
                <a:gd name="connsiteY28" fmla="*/ 230261 h 297123"/>
                <a:gd name="connsiteX29" fmla="*/ 418353 w 877310"/>
                <a:gd name="connsiteY29" fmla="*/ 255732 h 297123"/>
                <a:gd name="connsiteX30" fmla="*/ 460861 w 877310"/>
                <a:gd name="connsiteY30" fmla="*/ 255732 h 297123"/>
                <a:gd name="connsiteX31" fmla="*/ 460861 w 877310"/>
                <a:gd name="connsiteY31" fmla="*/ 79471 h 297123"/>
                <a:gd name="connsiteX32" fmla="*/ 417972 w 877310"/>
                <a:gd name="connsiteY32" fmla="*/ 79471 h 297123"/>
                <a:gd name="connsiteX33" fmla="*/ 415561 w 877310"/>
                <a:gd name="connsiteY33" fmla="*/ 103541 h 297123"/>
                <a:gd name="connsiteX34" fmla="*/ 391453 w 877310"/>
                <a:gd name="connsiteY34" fmla="*/ 82655 h 297123"/>
                <a:gd name="connsiteX35" fmla="*/ 356812 w 877310"/>
                <a:gd name="connsiteY35" fmla="*/ 75140 h 297123"/>
                <a:gd name="connsiteX36" fmla="*/ 312654 w 877310"/>
                <a:gd name="connsiteY36" fmla="*/ 87112 h 297123"/>
                <a:gd name="connsiteX37" fmla="*/ 281567 w 877310"/>
                <a:gd name="connsiteY37" fmla="*/ 119715 h 297123"/>
                <a:gd name="connsiteX38" fmla="*/ 270274 w 877310"/>
                <a:gd name="connsiteY38" fmla="*/ 167092 h 297123"/>
                <a:gd name="connsiteX39" fmla="*/ 281567 w 877310"/>
                <a:gd name="connsiteY39" fmla="*/ 214723 h 297123"/>
                <a:gd name="connsiteX40" fmla="*/ 312401 w 877310"/>
                <a:gd name="connsiteY40" fmla="*/ 247709 h 297123"/>
                <a:gd name="connsiteX41" fmla="*/ 356558 w 877310"/>
                <a:gd name="connsiteY41" fmla="*/ 259808 h 297123"/>
                <a:gd name="connsiteX42" fmla="*/ 393102 w 877310"/>
                <a:gd name="connsiteY42" fmla="*/ 250893 h 297123"/>
                <a:gd name="connsiteX43" fmla="*/ 330673 w 877310"/>
                <a:gd name="connsiteY43" fmla="*/ 205044 h 297123"/>
                <a:gd name="connsiteX44" fmla="*/ 316588 w 877310"/>
                <a:gd name="connsiteY44" fmla="*/ 166837 h 297123"/>
                <a:gd name="connsiteX45" fmla="*/ 330673 w 877310"/>
                <a:gd name="connsiteY45" fmla="*/ 128630 h 297123"/>
                <a:gd name="connsiteX46" fmla="*/ 366455 w 877310"/>
                <a:gd name="connsiteY46" fmla="*/ 114112 h 297123"/>
                <a:gd name="connsiteX47" fmla="*/ 402238 w 877310"/>
                <a:gd name="connsiteY47" fmla="*/ 128758 h 297123"/>
                <a:gd name="connsiteX48" fmla="*/ 402238 w 877310"/>
                <a:gd name="connsiteY48" fmla="*/ 204408 h 297123"/>
                <a:gd name="connsiteX49" fmla="*/ 330673 w 877310"/>
                <a:gd name="connsiteY49" fmla="*/ 204408 h 297123"/>
                <a:gd name="connsiteX50" fmla="*/ 535218 w 877310"/>
                <a:gd name="connsiteY50" fmla="*/ 255987 h 297123"/>
                <a:gd name="connsiteX51" fmla="*/ 535218 w 877310"/>
                <a:gd name="connsiteY51" fmla="*/ 175752 h 297123"/>
                <a:gd name="connsiteX52" fmla="*/ 541816 w 877310"/>
                <a:gd name="connsiteY52" fmla="*/ 144168 h 297123"/>
                <a:gd name="connsiteX53" fmla="*/ 559961 w 877310"/>
                <a:gd name="connsiteY53" fmla="*/ 128248 h 297123"/>
                <a:gd name="connsiteX54" fmla="*/ 586481 w 877310"/>
                <a:gd name="connsiteY54" fmla="*/ 123663 h 297123"/>
                <a:gd name="connsiteX55" fmla="*/ 599170 w 877310"/>
                <a:gd name="connsiteY55" fmla="*/ 123663 h 297123"/>
                <a:gd name="connsiteX56" fmla="*/ 599170 w 877310"/>
                <a:gd name="connsiteY56" fmla="*/ 75140 h 297123"/>
                <a:gd name="connsiteX57" fmla="*/ 561103 w 877310"/>
                <a:gd name="connsiteY57" fmla="*/ 85329 h 297123"/>
                <a:gd name="connsiteX58" fmla="*/ 535725 w 877310"/>
                <a:gd name="connsiteY58" fmla="*/ 112456 h 297123"/>
                <a:gd name="connsiteX59" fmla="*/ 531538 w 877310"/>
                <a:gd name="connsiteY59" fmla="*/ 79471 h 297123"/>
                <a:gd name="connsiteX60" fmla="*/ 491187 w 877310"/>
                <a:gd name="connsiteY60" fmla="*/ 79471 h 297123"/>
                <a:gd name="connsiteX61" fmla="*/ 491187 w 877310"/>
                <a:gd name="connsiteY61" fmla="*/ 255478 h 297123"/>
                <a:gd name="connsiteX62" fmla="*/ 667944 w 877310"/>
                <a:gd name="connsiteY62" fmla="*/ 255987 h 297123"/>
                <a:gd name="connsiteX63" fmla="*/ 667944 w 877310"/>
                <a:gd name="connsiteY63" fmla="*/ 164672 h 297123"/>
                <a:gd name="connsiteX64" fmla="*/ 680633 w 877310"/>
                <a:gd name="connsiteY64" fmla="*/ 126465 h 297123"/>
                <a:gd name="connsiteX65" fmla="*/ 711974 w 877310"/>
                <a:gd name="connsiteY65" fmla="*/ 112965 h 297123"/>
                <a:gd name="connsiteX66" fmla="*/ 740524 w 877310"/>
                <a:gd name="connsiteY66" fmla="*/ 125701 h 297123"/>
                <a:gd name="connsiteX67" fmla="*/ 749787 w 877310"/>
                <a:gd name="connsiteY67" fmla="*/ 160470 h 297123"/>
                <a:gd name="connsiteX68" fmla="*/ 749787 w 877310"/>
                <a:gd name="connsiteY68" fmla="*/ 255605 h 297123"/>
                <a:gd name="connsiteX69" fmla="*/ 794959 w 877310"/>
                <a:gd name="connsiteY69" fmla="*/ 255605 h 297123"/>
                <a:gd name="connsiteX70" fmla="*/ 794959 w 877310"/>
                <a:gd name="connsiteY70" fmla="*/ 156267 h 297123"/>
                <a:gd name="connsiteX71" fmla="*/ 776434 w 877310"/>
                <a:gd name="connsiteY71" fmla="*/ 95772 h 297123"/>
                <a:gd name="connsiteX72" fmla="*/ 725678 w 877310"/>
                <a:gd name="connsiteY72" fmla="*/ 75140 h 297123"/>
                <a:gd name="connsiteX73" fmla="*/ 689388 w 877310"/>
                <a:gd name="connsiteY73" fmla="*/ 84438 h 297123"/>
                <a:gd name="connsiteX74" fmla="*/ 666167 w 877310"/>
                <a:gd name="connsiteY74" fmla="*/ 109527 h 297123"/>
                <a:gd name="connsiteX75" fmla="*/ 662234 w 877310"/>
                <a:gd name="connsiteY75" fmla="*/ 79471 h 297123"/>
                <a:gd name="connsiteX76" fmla="*/ 622264 w 877310"/>
                <a:gd name="connsiteY76" fmla="*/ 79471 h 297123"/>
                <a:gd name="connsiteX77" fmla="*/ 622264 w 877310"/>
                <a:gd name="connsiteY77" fmla="*/ 255478 h 297123"/>
                <a:gd name="connsiteX78" fmla="*/ 843050 w 877310"/>
                <a:gd name="connsiteY78" fmla="*/ 297123 h 297123"/>
                <a:gd name="connsiteX79" fmla="*/ 877311 w 877310"/>
                <a:gd name="connsiteY79" fmla="*/ 208865 h 297123"/>
                <a:gd name="connsiteX80" fmla="*/ 833407 w 877310"/>
                <a:gd name="connsiteY80" fmla="*/ 208865 h 297123"/>
                <a:gd name="connsiteX81" fmla="*/ 813359 w 877310"/>
                <a:gd name="connsiteY81" fmla="*/ 297123 h 297123"/>
                <a:gd name="connsiteX82" fmla="*/ 45299 w 877310"/>
                <a:gd name="connsiteY82" fmla="*/ 0 h 297123"/>
                <a:gd name="connsiteX83" fmla="*/ 0 w 877310"/>
                <a:gd name="connsiteY83" fmla="*/ 0 h 297123"/>
                <a:gd name="connsiteX84" fmla="*/ 0 w 877310"/>
                <a:gd name="connsiteY84" fmla="*/ 255478 h 297123"/>
                <a:gd name="connsiteX85" fmla="*/ 45299 w 877310"/>
                <a:gd name="connsiteY85" fmla="*/ 255478 h 29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77310" h="297123">
                  <a:moveTo>
                    <a:pt x="200485" y="251912"/>
                  </a:moveTo>
                  <a:cubicBezTo>
                    <a:pt x="211372" y="246954"/>
                    <a:pt x="221028" y="239648"/>
                    <a:pt x="228781" y="230516"/>
                  </a:cubicBezTo>
                  <a:cubicBezTo>
                    <a:pt x="236280" y="221613"/>
                    <a:pt x="241850" y="211250"/>
                    <a:pt x="245150" y="200077"/>
                  </a:cubicBezTo>
                  <a:lnTo>
                    <a:pt x="199216" y="200077"/>
                  </a:lnTo>
                  <a:cubicBezTo>
                    <a:pt x="196196" y="206694"/>
                    <a:pt x="191349" y="212305"/>
                    <a:pt x="185258" y="216252"/>
                  </a:cubicBezTo>
                  <a:cubicBezTo>
                    <a:pt x="178317" y="220637"/>
                    <a:pt x="170222" y="222812"/>
                    <a:pt x="162037" y="222492"/>
                  </a:cubicBezTo>
                  <a:cubicBezTo>
                    <a:pt x="137586" y="223126"/>
                    <a:pt x="117258" y="203747"/>
                    <a:pt x="116624" y="179207"/>
                  </a:cubicBezTo>
                  <a:cubicBezTo>
                    <a:pt x="116624" y="178948"/>
                    <a:pt x="116611" y="178687"/>
                    <a:pt x="116611" y="178427"/>
                  </a:cubicBezTo>
                  <a:lnTo>
                    <a:pt x="249844" y="178427"/>
                  </a:lnTo>
                  <a:cubicBezTo>
                    <a:pt x="249844" y="175370"/>
                    <a:pt x="249844" y="172441"/>
                    <a:pt x="249844" y="169639"/>
                  </a:cubicBezTo>
                  <a:cubicBezTo>
                    <a:pt x="249844" y="166837"/>
                    <a:pt x="249844" y="164035"/>
                    <a:pt x="249844" y="161488"/>
                  </a:cubicBezTo>
                  <a:cubicBezTo>
                    <a:pt x="250048" y="146110"/>
                    <a:pt x="246203" y="130951"/>
                    <a:pt x="238678" y="117550"/>
                  </a:cubicBezTo>
                  <a:cubicBezTo>
                    <a:pt x="231407" y="104561"/>
                    <a:pt x="220685" y="93849"/>
                    <a:pt x="207717" y="86603"/>
                  </a:cubicBezTo>
                  <a:cubicBezTo>
                    <a:pt x="193823" y="78784"/>
                    <a:pt x="178089" y="74827"/>
                    <a:pt x="162164" y="75140"/>
                  </a:cubicBezTo>
                  <a:cubicBezTo>
                    <a:pt x="145402" y="74766"/>
                    <a:pt x="128843" y="78900"/>
                    <a:pt x="114200" y="87112"/>
                  </a:cubicBezTo>
                  <a:cubicBezTo>
                    <a:pt x="100725" y="94966"/>
                    <a:pt x="89698" y="106432"/>
                    <a:pt x="82351" y="120225"/>
                  </a:cubicBezTo>
                  <a:cubicBezTo>
                    <a:pt x="74573" y="135239"/>
                    <a:pt x="70652" y="151958"/>
                    <a:pt x="70931" y="168875"/>
                  </a:cubicBezTo>
                  <a:cubicBezTo>
                    <a:pt x="70614" y="185503"/>
                    <a:pt x="74636" y="201924"/>
                    <a:pt x="82605" y="216506"/>
                  </a:cubicBezTo>
                  <a:cubicBezTo>
                    <a:pt x="90129" y="229921"/>
                    <a:pt x="101257" y="240951"/>
                    <a:pt x="114708" y="248346"/>
                  </a:cubicBezTo>
                  <a:cubicBezTo>
                    <a:pt x="129160" y="256167"/>
                    <a:pt x="145377" y="260115"/>
                    <a:pt x="161783" y="259808"/>
                  </a:cubicBezTo>
                  <a:cubicBezTo>
                    <a:pt x="175107" y="260098"/>
                    <a:pt x="188329" y="257401"/>
                    <a:pt x="200485" y="251912"/>
                  </a:cubicBezTo>
                  <a:close/>
                  <a:moveTo>
                    <a:pt x="191729" y="122262"/>
                  </a:moveTo>
                  <a:cubicBezTo>
                    <a:pt x="199584" y="129314"/>
                    <a:pt x="204190" y="139321"/>
                    <a:pt x="204418" y="149899"/>
                  </a:cubicBezTo>
                  <a:lnTo>
                    <a:pt x="116611" y="149899"/>
                  </a:lnTo>
                  <a:cubicBezTo>
                    <a:pt x="118159" y="138615"/>
                    <a:pt x="124034" y="128383"/>
                    <a:pt x="132980" y="121371"/>
                  </a:cubicBezTo>
                  <a:cubicBezTo>
                    <a:pt x="141443" y="115074"/>
                    <a:pt x="151759" y="111762"/>
                    <a:pt x="162291" y="111947"/>
                  </a:cubicBezTo>
                  <a:cubicBezTo>
                    <a:pt x="173064" y="111466"/>
                    <a:pt x="183596" y="115160"/>
                    <a:pt x="191729" y="122262"/>
                  </a:cubicBezTo>
                  <a:close/>
                  <a:moveTo>
                    <a:pt x="393102" y="250893"/>
                  </a:moveTo>
                  <a:cubicBezTo>
                    <a:pt x="401832" y="245523"/>
                    <a:pt x="409458" y="238519"/>
                    <a:pt x="415561" y="230261"/>
                  </a:cubicBezTo>
                  <a:lnTo>
                    <a:pt x="418353" y="255732"/>
                  </a:lnTo>
                  <a:lnTo>
                    <a:pt x="460861" y="255732"/>
                  </a:lnTo>
                  <a:lnTo>
                    <a:pt x="460861" y="79471"/>
                  </a:lnTo>
                  <a:lnTo>
                    <a:pt x="417972" y="79471"/>
                  </a:lnTo>
                  <a:lnTo>
                    <a:pt x="415561" y="103541"/>
                  </a:lnTo>
                  <a:cubicBezTo>
                    <a:pt x="409471" y="94588"/>
                    <a:pt x="401160" y="87388"/>
                    <a:pt x="391453" y="82655"/>
                  </a:cubicBezTo>
                  <a:cubicBezTo>
                    <a:pt x="380654" y="77449"/>
                    <a:pt x="368790" y="74876"/>
                    <a:pt x="356812" y="75140"/>
                  </a:cubicBezTo>
                  <a:cubicBezTo>
                    <a:pt x="341268" y="74921"/>
                    <a:pt x="325978" y="79067"/>
                    <a:pt x="312654" y="87112"/>
                  </a:cubicBezTo>
                  <a:cubicBezTo>
                    <a:pt x="299572" y="94998"/>
                    <a:pt x="288837" y="106255"/>
                    <a:pt x="281567" y="119715"/>
                  </a:cubicBezTo>
                  <a:cubicBezTo>
                    <a:pt x="273890" y="134302"/>
                    <a:pt x="270007" y="150597"/>
                    <a:pt x="270274" y="167092"/>
                  </a:cubicBezTo>
                  <a:cubicBezTo>
                    <a:pt x="270007" y="183668"/>
                    <a:pt x="273890" y="200047"/>
                    <a:pt x="281567" y="214723"/>
                  </a:cubicBezTo>
                  <a:cubicBezTo>
                    <a:pt x="288799" y="228233"/>
                    <a:pt x="299433" y="239606"/>
                    <a:pt x="312401" y="247709"/>
                  </a:cubicBezTo>
                  <a:cubicBezTo>
                    <a:pt x="325686" y="255850"/>
                    <a:pt x="341002" y="260045"/>
                    <a:pt x="356558" y="259808"/>
                  </a:cubicBezTo>
                  <a:cubicBezTo>
                    <a:pt x="369336" y="260357"/>
                    <a:pt x="381999" y="257266"/>
                    <a:pt x="393102" y="250893"/>
                  </a:cubicBezTo>
                  <a:close/>
                  <a:moveTo>
                    <a:pt x="330673" y="205044"/>
                  </a:moveTo>
                  <a:cubicBezTo>
                    <a:pt x="321080" y="194709"/>
                    <a:pt x="316004" y="180951"/>
                    <a:pt x="316588" y="166837"/>
                  </a:cubicBezTo>
                  <a:cubicBezTo>
                    <a:pt x="315789" y="152689"/>
                    <a:pt x="320890" y="138846"/>
                    <a:pt x="330673" y="128630"/>
                  </a:cubicBezTo>
                  <a:cubicBezTo>
                    <a:pt x="340037" y="118961"/>
                    <a:pt x="353031" y="113693"/>
                    <a:pt x="366455" y="114112"/>
                  </a:cubicBezTo>
                  <a:cubicBezTo>
                    <a:pt x="379918" y="113629"/>
                    <a:pt x="392950" y="118960"/>
                    <a:pt x="402238" y="128758"/>
                  </a:cubicBezTo>
                  <a:cubicBezTo>
                    <a:pt x="421005" y="150455"/>
                    <a:pt x="421005" y="182710"/>
                    <a:pt x="402238" y="204408"/>
                  </a:cubicBezTo>
                  <a:cubicBezTo>
                    <a:pt x="382443" y="224159"/>
                    <a:pt x="350467" y="224159"/>
                    <a:pt x="330673" y="204408"/>
                  </a:cubicBezTo>
                  <a:close/>
                  <a:moveTo>
                    <a:pt x="535218" y="255987"/>
                  </a:moveTo>
                  <a:lnTo>
                    <a:pt x="535218" y="175752"/>
                  </a:lnTo>
                  <a:cubicBezTo>
                    <a:pt x="534634" y="164826"/>
                    <a:pt x="536905" y="153937"/>
                    <a:pt x="541816" y="144168"/>
                  </a:cubicBezTo>
                  <a:cubicBezTo>
                    <a:pt x="545838" y="136909"/>
                    <a:pt x="552259" y="131281"/>
                    <a:pt x="559961" y="128248"/>
                  </a:cubicBezTo>
                  <a:cubicBezTo>
                    <a:pt x="568437" y="125066"/>
                    <a:pt x="577434" y="123511"/>
                    <a:pt x="586481" y="123663"/>
                  </a:cubicBezTo>
                  <a:lnTo>
                    <a:pt x="599170" y="123663"/>
                  </a:lnTo>
                  <a:lnTo>
                    <a:pt x="599170" y="75140"/>
                  </a:lnTo>
                  <a:cubicBezTo>
                    <a:pt x="585783" y="74956"/>
                    <a:pt x="572612" y="78481"/>
                    <a:pt x="561103" y="85329"/>
                  </a:cubicBezTo>
                  <a:cubicBezTo>
                    <a:pt x="550508" y="92093"/>
                    <a:pt x="541791" y="101421"/>
                    <a:pt x="535725" y="112456"/>
                  </a:cubicBezTo>
                  <a:lnTo>
                    <a:pt x="531538" y="79471"/>
                  </a:lnTo>
                  <a:lnTo>
                    <a:pt x="491187" y="79471"/>
                  </a:lnTo>
                  <a:lnTo>
                    <a:pt x="491187" y="255478"/>
                  </a:lnTo>
                  <a:close/>
                  <a:moveTo>
                    <a:pt x="667944" y="255987"/>
                  </a:moveTo>
                  <a:lnTo>
                    <a:pt x="667944" y="164672"/>
                  </a:lnTo>
                  <a:cubicBezTo>
                    <a:pt x="667119" y="150773"/>
                    <a:pt x="671662" y="137088"/>
                    <a:pt x="680633" y="126465"/>
                  </a:cubicBezTo>
                  <a:cubicBezTo>
                    <a:pt x="688601" y="117567"/>
                    <a:pt x="700059" y="112630"/>
                    <a:pt x="711974" y="112965"/>
                  </a:cubicBezTo>
                  <a:cubicBezTo>
                    <a:pt x="723001" y="112246"/>
                    <a:pt x="733672" y="117006"/>
                    <a:pt x="740524" y="125701"/>
                  </a:cubicBezTo>
                  <a:cubicBezTo>
                    <a:pt x="747300" y="135969"/>
                    <a:pt x="750561" y="148177"/>
                    <a:pt x="749787" y="160470"/>
                  </a:cubicBezTo>
                  <a:lnTo>
                    <a:pt x="749787" y="255605"/>
                  </a:lnTo>
                  <a:lnTo>
                    <a:pt x="794959" y="255605"/>
                  </a:lnTo>
                  <a:lnTo>
                    <a:pt x="794959" y="156267"/>
                  </a:lnTo>
                  <a:cubicBezTo>
                    <a:pt x="796368" y="134507"/>
                    <a:pt x="789770" y="112985"/>
                    <a:pt x="776434" y="95772"/>
                  </a:cubicBezTo>
                  <a:cubicBezTo>
                    <a:pt x="763491" y="81544"/>
                    <a:pt x="744839" y="73959"/>
                    <a:pt x="725678" y="75140"/>
                  </a:cubicBezTo>
                  <a:cubicBezTo>
                    <a:pt x="712964" y="74863"/>
                    <a:pt x="700415" y="78077"/>
                    <a:pt x="689388" y="84438"/>
                  </a:cubicBezTo>
                  <a:cubicBezTo>
                    <a:pt x="679402" y="90386"/>
                    <a:pt x="671344" y="99098"/>
                    <a:pt x="666167" y="109527"/>
                  </a:cubicBezTo>
                  <a:lnTo>
                    <a:pt x="662234" y="79471"/>
                  </a:lnTo>
                  <a:lnTo>
                    <a:pt x="622264" y="79471"/>
                  </a:lnTo>
                  <a:lnTo>
                    <a:pt x="622264" y="255478"/>
                  </a:lnTo>
                  <a:close/>
                  <a:moveTo>
                    <a:pt x="843050" y="297123"/>
                  </a:moveTo>
                  <a:lnTo>
                    <a:pt x="877311" y="208865"/>
                  </a:lnTo>
                  <a:lnTo>
                    <a:pt x="833407" y="208865"/>
                  </a:lnTo>
                  <a:lnTo>
                    <a:pt x="813359" y="297123"/>
                  </a:lnTo>
                  <a:close/>
                  <a:moveTo>
                    <a:pt x="45299" y="0"/>
                  </a:moveTo>
                  <a:lnTo>
                    <a:pt x="0" y="0"/>
                  </a:lnTo>
                  <a:lnTo>
                    <a:pt x="0" y="255478"/>
                  </a:lnTo>
                  <a:lnTo>
                    <a:pt x="45299" y="255478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6E1370-34C7-4E32-862E-C25966CF6C28}"/>
                </a:ext>
              </a:extLst>
            </p:cNvPr>
            <p:cNvSpPr/>
            <p:nvPr/>
          </p:nvSpPr>
          <p:spPr>
            <a:xfrm>
              <a:off x="3170240" y="1058101"/>
              <a:ext cx="941008" cy="338899"/>
            </a:xfrm>
            <a:custGeom>
              <a:avLst/>
              <a:gdLst>
                <a:gd name="connsiteX0" fmla="*/ 45299 w 941008"/>
                <a:gd name="connsiteY0" fmla="*/ 0 h 338899"/>
                <a:gd name="connsiteX1" fmla="*/ 0 w 941008"/>
                <a:gd name="connsiteY1" fmla="*/ 0 h 338899"/>
                <a:gd name="connsiteX2" fmla="*/ 0 w 941008"/>
                <a:gd name="connsiteY2" fmla="*/ 255860 h 338899"/>
                <a:gd name="connsiteX3" fmla="*/ 45299 w 941008"/>
                <a:gd name="connsiteY3" fmla="*/ 255860 h 338899"/>
                <a:gd name="connsiteX4" fmla="*/ 194140 w 941008"/>
                <a:gd name="connsiteY4" fmla="*/ 251020 h 338899"/>
                <a:gd name="connsiteX5" fmla="*/ 216600 w 941008"/>
                <a:gd name="connsiteY5" fmla="*/ 230388 h 338899"/>
                <a:gd name="connsiteX6" fmla="*/ 219391 w 941008"/>
                <a:gd name="connsiteY6" fmla="*/ 255860 h 338899"/>
                <a:gd name="connsiteX7" fmla="*/ 261772 w 941008"/>
                <a:gd name="connsiteY7" fmla="*/ 255860 h 338899"/>
                <a:gd name="connsiteX8" fmla="*/ 261772 w 941008"/>
                <a:gd name="connsiteY8" fmla="*/ 79725 h 338899"/>
                <a:gd name="connsiteX9" fmla="*/ 219011 w 941008"/>
                <a:gd name="connsiteY9" fmla="*/ 79725 h 338899"/>
                <a:gd name="connsiteX10" fmla="*/ 216600 w 941008"/>
                <a:gd name="connsiteY10" fmla="*/ 103923 h 338899"/>
                <a:gd name="connsiteX11" fmla="*/ 192491 w 941008"/>
                <a:gd name="connsiteY11" fmla="*/ 83037 h 338899"/>
                <a:gd name="connsiteX12" fmla="*/ 157850 w 941008"/>
                <a:gd name="connsiteY12" fmla="*/ 75523 h 338899"/>
                <a:gd name="connsiteX13" fmla="*/ 113566 w 941008"/>
                <a:gd name="connsiteY13" fmla="*/ 87367 h 338899"/>
                <a:gd name="connsiteX14" fmla="*/ 82858 w 941008"/>
                <a:gd name="connsiteY14" fmla="*/ 120097 h 338899"/>
                <a:gd name="connsiteX15" fmla="*/ 71565 w 941008"/>
                <a:gd name="connsiteY15" fmla="*/ 167474 h 338899"/>
                <a:gd name="connsiteX16" fmla="*/ 82858 w 941008"/>
                <a:gd name="connsiteY16" fmla="*/ 214978 h 338899"/>
                <a:gd name="connsiteX17" fmla="*/ 113566 w 941008"/>
                <a:gd name="connsiteY17" fmla="*/ 247964 h 338899"/>
                <a:gd name="connsiteX18" fmla="*/ 157850 w 941008"/>
                <a:gd name="connsiteY18" fmla="*/ 260699 h 338899"/>
                <a:gd name="connsiteX19" fmla="*/ 194140 w 941008"/>
                <a:gd name="connsiteY19" fmla="*/ 251275 h 338899"/>
                <a:gd name="connsiteX20" fmla="*/ 131711 w 941008"/>
                <a:gd name="connsiteY20" fmla="*/ 205172 h 338899"/>
                <a:gd name="connsiteX21" fmla="*/ 117499 w 941008"/>
                <a:gd name="connsiteY21" fmla="*/ 166965 h 338899"/>
                <a:gd name="connsiteX22" fmla="*/ 131711 w 941008"/>
                <a:gd name="connsiteY22" fmla="*/ 128758 h 338899"/>
                <a:gd name="connsiteX23" fmla="*/ 203276 w 941008"/>
                <a:gd name="connsiteY23" fmla="*/ 128758 h 338899"/>
                <a:gd name="connsiteX24" fmla="*/ 203276 w 941008"/>
                <a:gd name="connsiteY24" fmla="*/ 204280 h 338899"/>
                <a:gd name="connsiteX25" fmla="*/ 131711 w 941008"/>
                <a:gd name="connsiteY25" fmla="*/ 204280 h 338899"/>
                <a:gd name="connsiteX26" fmla="*/ 417465 w 941008"/>
                <a:gd name="connsiteY26" fmla="*/ 79471 h 338899"/>
                <a:gd name="connsiteX27" fmla="*/ 417465 w 941008"/>
                <a:gd name="connsiteY27" fmla="*/ 170658 h 338899"/>
                <a:gd name="connsiteX28" fmla="*/ 404776 w 941008"/>
                <a:gd name="connsiteY28" fmla="*/ 208865 h 338899"/>
                <a:gd name="connsiteX29" fmla="*/ 373561 w 941008"/>
                <a:gd name="connsiteY29" fmla="*/ 222365 h 338899"/>
                <a:gd name="connsiteX30" fmla="*/ 344884 w 941008"/>
                <a:gd name="connsiteY30" fmla="*/ 210266 h 338899"/>
                <a:gd name="connsiteX31" fmla="*/ 335748 w 941008"/>
                <a:gd name="connsiteY31" fmla="*/ 175498 h 338899"/>
                <a:gd name="connsiteX32" fmla="*/ 335748 w 941008"/>
                <a:gd name="connsiteY32" fmla="*/ 79725 h 338899"/>
                <a:gd name="connsiteX33" fmla="*/ 290449 w 941008"/>
                <a:gd name="connsiteY33" fmla="*/ 79725 h 338899"/>
                <a:gd name="connsiteX34" fmla="*/ 290449 w 941008"/>
                <a:gd name="connsiteY34" fmla="*/ 179191 h 338899"/>
                <a:gd name="connsiteX35" fmla="*/ 308467 w 941008"/>
                <a:gd name="connsiteY35" fmla="*/ 239558 h 338899"/>
                <a:gd name="connsiteX36" fmla="*/ 359223 w 941008"/>
                <a:gd name="connsiteY36" fmla="*/ 260062 h 338899"/>
                <a:gd name="connsiteX37" fmla="*/ 395767 w 941008"/>
                <a:gd name="connsiteY37" fmla="*/ 250893 h 338899"/>
                <a:gd name="connsiteX38" fmla="*/ 419241 w 941008"/>
                <a:gd name="connsiteY38" fmla="*/ 225421 h 338899"/>
                <a:gd name="connsiteX39" fmla="*/ 422794 w 941008"/>
                <a:gd name="connsiteY39" fmla="*/ 255223 h 338899"/>
                <a:gd name="connsiteX40" fmla="*/ 462764 w 941008"/>
                <a:gd name="connsiteY40" fmla="*/ 255223 h 338899"/>
                <a:gd name="connsiteX41" fmla="*/ 462764 w 941008"/>
                <a:gd name="connsiteY41" fmla="*/ 79725 h 338899"/>
                <a:gd name="connsiteX42" fmla="*/ 609701 w 941008"/>
                <a:gd name="connsiteY42" fmla="*/ 194092 h 338899"/>
                <a:gd name="connsiteX43" fmla="*/ 634318 w 941008"/>
                <a:gd name="connsiteY43" fmla="*/ 171040 h 338899"/>
                <a:gd name="connsiteX44" fmla="*/ 642820 w 941008"/>
                <a:gd name="connsiteY44" fmla="*/ 138819 h 338899"/>
                <a:gd name="connsiteX45" fmla="*/ 635714 w 941008"/>
                <a:gd name="connsiteY45" fmla="*/ 109017 h 338899"/>
                <a:gd name="connsiteX46" fmla="*/ 665787 w 941008"/>
                <a:gd name="connsiteY46" fmla="*/ 106852 h 338899"/>
                <a:gd name="connsiteX47" fmla="*/ 665787 w 941008"/>
                <a:gd name="connsiteY47" fmla="*/ 79725 h 338899"/>
                <a:gd name="connsiteX48" fmla="*/ 598789 w 941008"/>
                <a:gd name="connsiteY48" fmla="*/ 79725 h 338899"/>
                <a:gd name="connsiteX49" fmla="*/ 571254 w 941008"/>
                <a:gd name="connsiteY49" fmla="*/ 75523 h 338899"/>
                <a:gd name="connsiteX50" fmla="*/ 533188 w 941008"/>
                <a:gd name="connsiteY50" fmla="*/ 84055 h 338899"/>
                <a:gd name="connsiteX51" fmla="*/ 499943 w 941008"/>
                <a:gd name="connsiteY51" fmla="*/ 140092 h 338899"/>
                <a:gd name="connsiteX52" fmla="*/ 520499 w 941008"/>
                <a:gd name="connsiteY52" fmla="*/ 186578 h 338899"/>
                <a:gd name="connsiteX53" fmla="*/ 489665 w 941008"/>
                <a:gd name="connsiteY53" fmla="*/ 219181 h 338899"/>
                <a:gd name="connsiteX54" fmla="*/ 489665 w 941008"/>
                <a:gd name="connsiteY54" fmla="*/ 227332 h 338899"/>
                <a:gd name="connsiteX55" fmla="*/ 498674 w 941008"/>
                <a:gd name="connsiteY55" fmla="*/ 234846 h 338899"/>
                <a:gd name="connsiteX56" fmla="*/ 511363 w 941008"/>
                <a:gd name="connsiteY56" fmla="*/ 241596 h 338899"/>
                <a:gd name="connsiteX57" fmla="*/ 488269 w 941008"/>
                <a:gd name="connsiteY57" fmla="*/ 282732 h 338899"/>
                <a:gd name="connsiteX58" fmla="*/ 511363 w 941008"/>
                <a:gd name="connsiteY58" fmla="*/ 324760 h 338899"/>
                <a:gd name="connsiteX59" fmla="*/ 571762 w 941008"/>
                <a:gd name="connsiteY59" fmla="*/ 338769 h 338899"/>
                <a:gd name="connsiteX60" fmla="*/ 617061 w 941008"/>
                <a:gd name="connsiteY60" fmla="*/ 330109 h 338899"/>
                <a:gd name="connsiteX61" fmla="*/ 643200 w 941008"/>
                <a:gd name="connsiteY61" fmla="*/ 307439 h 338899"/>
                <a:gd name="connsiteX62" fmla="*/ 651702 w 941008"/>
                <a:gd name="connsiteY62" fmla="*/ 277765 h 338899"/>
                <a:gd name="connsiteX63" fmla="*/ 635841 w 941008"/>
                <a:gd name="connsiteY63" fmla="*/ 240450 h 338899"/>
                <a:gd name="connsiteX64" fmla="*/ 585085 w 941008"/>
                <a:gd name="connsiteY64" fmla="*/ 223766 h 338899"/>
                <a:gd name="connsiteX65" fmla="*/ 551840 w 941008"/>
                <a:gd name="connsiteY65" fmla="*/ 219563 h 338899"/>
                <a:gd name="connsiteX66" fmla="*/ 535599 w 941008"/>
                <a:gd name="connsiteY66" fmla="*/ 214214 h 338899"/>
                <a:gd name="connsiteX67" fmla="*/ 548287 w 941008"/>
                <a:gd name="connsiteY67" fmla="*/ 201478 h 338899"/>
                <a:gd name="connsiteX68" fmla="*/ 572016 w 941008"/>
                <a:gd name="connsiteY68" fmla="*/ 204280 h 338899"/>
                <a:gd name="connsiteX69" fmla="*/ 609701 w 941008"/>
                <a:gd name="connsiteY69" fmla="*/ 194728 h 338899"/>
                <a:gd name="connsiteX70" fmla="*/ 548034 w 941008"/>
                <a:gd name="connsiteY70" fmla="*/ 161106 h 338899"/>
                <a:gd name="connsiteX71" fmla="*/ 547691 w 941008"/>
                <a:gd name="connsiteY71" fmla="*/ 118782 h 338899"/>
                <a:gd name="connsiteX72" fmla="*/ 548034 w 941008"/>
                <a:gd name="connsiteY72" fmla="*/ 118442 h 338899"/>
                <a:gd name="connsiteX73" fmla="*/ 594221 w 941008"/>
                <a:gd name="connsiteY73" fmla="*/ 118442 h 338899"/>
                <a:gd name="connsiteX74" fmla="*/ 594919 w 941008"/>
                <a:gd name="connsiteY74" fmla="*/ 160402 h 338899"/>
                <a:gd name="connsiteX75" fmla="*/ 594221 w 941008"/>
                <a:gd name="connsiteY75" fmla="*/ 161106 h 338899"/>
                <a:gd name="connsiteX76" fmla="*/ 548034 w 941008"/>
                <a:gd name="connsiteY76" fmla="*/ 161106 h 338899"/>
                <a:gd name="connsiteX77" fmla="*/ 533314 w 941008"/>
                <a:gd name="connsiteY77" fmla="*/ 263628 h 338899"/>
                <a:gd name="connsiteX78" fmla="*/ 548034 w 941008"/>
                <a:gd name="connsiteY78" fmla="*/ 250893 h 338899"/>
                <a:gd name="connsiteX79" fmla="*/ 574934 w 941008"/>
                <a:gd name="connsiteY79" fmla="*/ 254077 h 338899"/>
                <a:gd name="connsiteX80" fmla="*/ 602342 w 941008"/>
                <a:gd name="connsiteY80" fmla="*/ 261845 h 338899"/>
                <a:gd name="connsiteX81" fmla="*/ 609194 w 941008"/>
                <a:gd name="connsiteY81" fmla="*/ 277765 h 338899"/>
                <a:gd name="connsiteX82" fmla="*/ 598536 w 941008"/>
                <a:gd name="connsiteY82" fmla="*/ 296486 h 338899"/>
                <a:gd name="connsiteX83" fmla="*/ 571000 w 941008"/>
                <a:gd name="connsiteY83" fmla="*/ 303364 h 338899"/>
                <a:gd name="connsiteX84" fmla="*/ 541182 w 941008"/>
                <a:gd name="connsiteY84" fmla="*/ 296741 h 338899"/>
                <a:gd name="connsiteX85" fmla="*/ 528493 w 941008"/>
                <a:gd name="connsiteY85" fmla="*/ 277128 h 338899"/>
                <a:gd name="connsiteX86" fmla="*/ 533695 w 941008"/>
                <a:gd name="connsiteY86" fmla="*/ 263628 h 338899"/>
                <a:gd name="connsiteX87" fmla="*/ 731642 w 941008"/>
                <a:gd name="connsiteY87" fmla="*/ 255860 h 338899"/>
                <a:gd name="connsiteX88" fmla="*/ 731642 w 941008"/>
                <a:gd name="connsiteY88" fmla="*/ 165564 h 338899"/>
                <a:gd name="connsiteX89" fmla="*/ 744331 w 941008"/>
                <a:gd name="connsiteY89" fmla="*/ 127357 h 338899"/>
                <a:gd name="connsiteX90" fmla="*/ 776434 w 941008"/>
                <a:gd name="connsiteY90" fmla="*/ 113857 h 338899"/>
                <a:gd name="connsiteX91" fmla="*/ 804857 w 941008"/>
                <a:gd name="connsiteY91" fmla="*/ 126593 h 338899"/>
                <a:gd name="connsiteX92" fmla="*/ 813866 w 941008"/>
                <a:gd name="connsiteY92" fmla="*/ 161361 h 338899"/>
                <a:gd name="connsiteX93" fmla="*/ 813866 w 941008"/>
                <a:gd name="connsiteY93" fmla="*/ 256496 h 338899"/>
                <a:gd name="connsiteX94" fmla="*/ 858785 w 941008"/>
                <a:gd name="connsiteY94" fmla="*/ 256496 h 338899"/>
                <a:gd name="connsiteX95" fmla="*/ 858785 w 941008"/>
                <a:gd name="connsiteY95" fmla="*/ 156394 h 338899"/>
                <a:gd name="connsiteX96" fmla="*/ 841020 w 941008"/>
                <a:gd name="connsiteY96" fmla="*/ 96154 h 338899"/>
                <a:gd name="connsiteX97" fmla="*/ 790265 w 941008"/>
                <a:gd name="connsiteY97" fmla="*/ 75523 h 338899"/>
                <a:gd name="connsiteX98" fmla="*/ 755878 w 941008"/>
                <a:gd name="connsiteY98" fmla="*/ 83801 h 338899"/>
                <a:gd name="connsiteX99" fmla="*/ 732023 w 941008"/>
                <a:gd name="connsiteY99" fmla="*/ 106725 h 338899"/>
                <a:gd name="connsiteX100" fmla="*/ 732023 w 941008"/>
                <a:gd name="connsiteY100" fmla="*/ 0 h 338899"/>
                <a:gd name="connsiteX101" fmla="*/ 686723 w 941008"/>
                <a:gd name="connsiteY101" fmla="*/ 0 h 338899"/>
                <a:gd name="connsiteX102" fmla="*/ 686723 w 941008"/>
                <a:gd name="connsiteY102" fmla="*/ 255860 h 338899"/>
                <a:gd name="connsiteX103" fmla="*/ 906749 w 941008"/>
                <a:gd name="connsiteY103" fmla="*/ 296996 h 338899"/>
                <a:gd name="connsiteX104" fmla="*/ 941009 w 941008"/>
                <a:gd name="connsiteY104" fmla="*/ 208610 h 338899"/>
                <a:gd name="connsiteX105" fmla="*/ 897105 w 941008"/>
                <a:gd name="connsiteY105" fmla="*/ 208610 h 338899"/>
                <a:gd name="connsiteX106" fmla="*/ 877945 w 941008"/>
                <a:gd name="connsiteY106" fmla="*/ 296996 h 33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41008" h="338899">
                  <a:moveTo>
                    <a:pt x="45299" y="0"/>
                  </a:moveTo>
                  <a:lnTo>
                    <a:pt x="0" y="0"/>
                  </a:lnTo>
                  <a:lnTo>
                    <a:pt x="0" y="255860"/>
                  </a:lnTo>
                  <a:lnTo>
                    <a:pt x="45299" y="255860"/>
                  </a:lnTo>
                  <a:close/>
                  <a:moveTo>
                    <a:pt x="194140" y="251020"/>
                  </a:moveTo>
                  <a:cubicBezTo>
                    <a:pt x="202819" y="245576"/>
                    <a:pt x="210433" y="238584"/>
                    <a:pt x="216600" y="230388"/>
                  </a:cubicBezTo>
                  <a:lnTo>
                    <a:pt x="219391" y="255860"/>
                  </a:lnTo>
                  <a:lnTo>
                    <a:pt x="261772" y="255860"/>
                  </a:lnTo>
                  <a:lnTo>
                    <a:pt x="261772" y="79725"/>
                  </a:lnTo>
                  <a:lnTo>
                    <a:pt x="219011" y="79725"/>
                  </a:lnTo>
                  <a:lnTo>
                    <a:pt x="216600" y="103923"/>
                  </a:lnTo>
                  <a:cubicBezTo>
                    <a:pt x="210483" y="94994"/>
                    <a:pt x="202185" y="87800"/>
                    <a:pt x="192491" y="83037"/>
                  </a:cubicBezTo>
                  <a:cubicBezTo>
                    <a:pt x="181692" y="77832"/>
                    <a:pt x="169828" y="75258"/>
                    <a:pt x="157850" y="75523"/>
                  </a:cubicBezTo>
                  <a:cubicBezTo>
                    <a:pt x="142281" y="75281"/>
                    <a:pt x="126952" y="79381"/>
                    <a:pt x="113566" y="87367"/>
                  </a:cubicBezTo>
                  <a:cubicBezTo>
                    <a:pt x="100636" y="95374"/>
                    <a:pt x="90041" y="106664"/>
                    <a:pt x="82858" y="120097"/>
                  </a:cubicBezTo>
                  <a:cubicBezTo>
                    <a:pt x="75156" y="134673"/>
                    <a:pt x="71261" y="150976"/>
                    <a:pt x="71565" y="167474"/>
                  </a:cubicBezTo>
                  <a:cubicBezTo>
                    <a:pt x="71299" y="184010"/>
                    <a:pt x="75182" y="200347"/>
                    <a:pt x="82858" y="214978"/>
                  </a:cubicBezTo>
                  <a:cubicBezTo>
                    <a:pt x="90002" y="228509"/>
                    <a:pt x="100598" y="239892"/>
                    <a:pt x="113566" y="247964"/>
                  </a:cubicBezTo>
                  <a:cubicBezTo>
                    <a:pt x="126813" y="256370"/>
                    <a:pt x="142179" y="260790"/>
                    <a:pt x="157850" y="260699"/>
                  </a:cubicBezTo>
                  <a:cubicBezTo>
                    <a:pt x="170590" y="261046"/>
                    <a:pt x="183164" y="257779"/>
                    <a:pt x="194140" y="251275"/>
                  </a:cubicBezTo>
                  <a:close/>
                  <a:moveTo>
                    <a:pt x="131711" y="205172"/>
                  </a:moveTo>
                  <a:cubicBezTo>
                    <a:pt x="122029" y="194880"/>
                    <a:pt x="116916" y="181103"/>
                    <a:pt x="117499" y="166965"/>
                  </a:cubicBezTo>
                  <a:cubicBezTo>
                    <a:pt x="116801" y="152810"/>
                    <a:pt x="121940" y="138993"/>
                    <a:pt x="131711" y="128758"/>
                  </a:cubicBezTo>
                  <a:cubicBezTo>
                    <a:pt x="151505" y="109006"/>
                    <a:pt x="183482" y="109006"/>
                    <a:pt x="203276" y="128758"/>
                  </a:cubicBezTo>
                  <a:cubicBezTo>
                    <a:pt x="221865" y="150475"/>
                    <a:pt x="221865" y="182563"/>
                    <a:pt x="203276" y="204280"/>
                  </a:cubicBezTo>
                  <a:cubicBezTo>
                    <a:pt x="183482" y="224032"/>
                    <a:pt x="151505" y="224032"/>
                    <a:pt x="131711" y="204280"/>
                  </a:cubicBezTo>
                  <a:close/>
                  <a:moveTo>
                    <a:pt x="417465" y="79471"/>
                  </a:moveTo>
                  <a:lnTo>
                    <a:pt x="417465" y="170658"/>
                  </a:lnTo>
                  <a:cubicBezTo>
                    <a:pt x="418378" y="184571"/>
                    <a:pt x="413823" y="198288"/>
                    <a:pt x="404776" y="208865"/>
                  </a:cubicBezTo>
                  <a:cubicBezTo>
                    <a:pt x="396883" y="217788"/>
                    <a:pt x="385451" y="222733"/>
                    <a:pt x="373561" y="222365"/>
                  </a:cubicBezTo>
                  <a:cubicBezTo>
                    <a:pt x="362598" y="223301"/>
                    <a:pt x="351889" y="218780"/>
                    <a:pt x="344884" y="210266"/>
                  </a:cubicBezTo>
                  <a:cubicBezTo>
                    <a:pt x="338147" y="199983"/>
                    <a:pt x="334949" y="187776"/>
                    <a:pt x="335748" y="175498"/>
                  </a:cubicBezTo>
                  <a:lnTo>
                    <a:pt x="335748" y="79725"/>
                  </a:lnTo>
                  <a:lnTo>
                    <a:pt x="290449" y="79725"/>
                  </a:lnTo>
                  <a:lnTo>
                    <a:pt x="290449" y="179191"/>
                  </a:lnTo>
                  <a:cubicBezTo>
                    <a:pt x="288926" y="200844"/>
                    <a:pt x="295334" y="222309"/>
                    <a:pt x="308467" y="239558"/>
                  </a:cubicBezTo>
                  <a:cubicBezTo>
                    <a:pt x="321486" y="253663"/>
                    <a:pt x="340101" y="261185"/>
                    <a:pt x="359223" y="260062"/>
                  </a:cubicBezTo>
                  <a:cubicBezTo>
                    <a:pt x="372013" y="260425"/>
                    <a:pt x="384651" y="257253"/>
                    <a:pt x="395767" y="250893"/>
                  </a:cubicBezTo>
                  <a:cubicBezTo>
                    <a:pt x="405842" y="244812"/>
                    <a:pt x="413988" y="235977"/>
                    <a:pt x="419241" y="225421"/>
                  </a:cubicBezTo>
                  <a:lnTo>
                    <a:pt x="422794" y="255223"/>
                  </a:lnTo>
                  <a:lnTo>
                    <a:pt x="462764" y="255223"/>
                  </a:lnTo>
                  <a:lnTo>
                    <a:pt x="462764" y="79725"/>
                  </a:lnTo>
                  <a:close/>
                  <a:moveTo>
                    <a:pt x="609701" y="194092"/>
                  </a:moveTo>
                  <a:cubicBezTo>
                    <a:pt x="619954" y="188964"/>
                    <a:pt x="628507" y="180956"/>
                    <a:pt x="634318" y="171040"/>
                  </a:cubicBezTo>
                  <a:cubicBezTo>
                    <a:pt x="640028" y="161282"/>
                    <a:pt x="642972" y="150137"/>
                    <a:pt x="642820" y="138819"/>
                  </a:cubicBezTo>
                  <a:cubicBezTo>
                    <a:pt x="642934" y="128448"/>
                    <a:pt x="640497" y="118210"/>
                    <a:pt x="635714" y="109017"/>
                  </a:cubicBezTo>
                  <a:lnTo>
                    <a:pt x="665787" y="106852"/>
                  </a:lnTo>
                  <a:lnTo>
                    <a:pt x="665787" y="79725"/>
                  </a:lnTo>
                  <a:lnTo>
                    <a:pt x="598789" y="79725"/>
                  </a:lnTo>
                  <a:cubicBezTo>
                    <a:pt x="589894" y="76859"/>
                    <a:pt x="580593" y="75440"/>
                    <a:pt x="571254" y="75523"/>
                  </a:cubicBezTo>
                  <a:cubicBezTo>
                    <a:pt x="558058" y="75195"/>
                    <a:pt x="544988" y="78124"/>
                    <a:pt x="533188" y="84055"/>
                  </a:cubicBezTo>
                  <a:cubicBezTo>
                    <a:pt x="512251" y="94722"/>
                    <a:pt x="499308" y="116536"/>
                    <a:pt x="499943" y="140092"/>
                  </a:cubicBezTo>
                  <a:cubicBezTo>
                    <a:pt x="499473" y="157902"/>
                    <a:pt x="507023" y="174974"/>
                    <a:pt x="520499" y="186578"/>
                  </a:cubicBezTo>
                  <a:lnTo>
                    <a:pt x="489665" y="219181"/>
                  </a:lnTo>
                  <a:lnTo>
                    <a:pt x="489665" y="227332"/>
                  </a:lnTo>
                  <a:cubicBezTo>
                    <a:pt x="492444" y="230095"/>
                    <a:pt x="495463" y="232609"/>
                    <a:pt x="498674" y="234846"/>
                  </a:cubicBezTo>
                  <a:cubicBezTo>
                    <a:pt x="502709" y="237455"/>
                    <a:pt x="506947" y="239713"/>
                    <a:pt x="511363" y="241596"/>
                  </a:cubicBezTo>
                  <a:cubicBezTo>
                    <a:pt x="497418" y="250683"/>
                    <a:pt x="488789" y="266051"/>
                    <a:pt x="488269" y="282732"/>
                  </a:cubicBezTo>
                  <a:cubicBezTo>
                    <a:pt x="487495" y="299982"/>
                    <a:pt x="496415" y="316215"/>
                    <a:pt x="511363" y="324760"/>
                  </a:cubicBezTo>
                  <a:cubicBezTo>
                    <a:pt x="529825" y="334929"/>
                    <a:pt x="550724" y="339778"/>
                    <a:pt x="571762" y="338769"/>
                  </a:cubicBezTo>
                  <a:cubicBezTo>
                    <a:pt x="587319" y="339382"/>
                    <a:pt x="602811" y="336419"/>
                    <a:pt x="617061" y="330109"/>
                  </a:cubicBezTo>
                  <a:cubicBezTo>
                    <a:pt x="627796" y="325287"/>
                    <a:pt x="636894" y="317404"/>
                    <a:pt x="643200" y="307439"/>
                  </a:cubicBezTo>
                  <a:cubicBezTo>
                    <a:pt x="648758" y="298545"/>
                    <a:pt x="651702" y="288262"/>
                    <a:pt x="651702" y="277765"/>
                  </a:cubicBezTo>
                  <a:cubicBezTo>
                    <a:pt x="652374" y="263548"/>
                    <a:pt x="646525" y="249805"/>
                    <a:pt x="635841" y="240450"/>
                  </a:cubicBezTo>
                  <a:cubicBezTo>
                    <a:pt x="620906" y="230034"/>
                    <a:pt x="603268" y="224234"/>
                    <a:pt x="585085" y="223766"/>
                  </a:cubicBezTo>
                  <a:cubicBezTo>
                    <a:pt x="569732" y="222365"/>
                    <a:pt x="558692" y="220964"/>
                    <a:pt x="551840" y="219563"/>
                  </a:cubicBezTo>
                  <a:cubicBezTo>
                    <a:pt x="546206" y="218557"/>
                    <a:pt x="540738" y="216756"/>
                    <a:pt x="535599" y="214214"/>
                  </a:cubicBezTo>
                  <a:lnTo>
                    <a:pt x="548287" y="201478"/>
                  </a:lnTo>
                  <a:cubicBezTo>
                    <a:pt x="556040" y="203418"/>
                    <a:pt x="564022" y="204360"/>
                    <a:pt x="572016" y="204280"/>
                  </a:cubicBezTo>
                  <a:cubicBezTo>
                    <a:pt x="585174" y="204283"/>
                    <a:pt x="598129" y="201001"/>
                    <a:pt x="609701" y="194728"/>
                  </a:cubicBezTo>
                  <a:close/>
                  <a:moveTo>
                    <a:pt x="548034" y="161106"/>
                  </a:moveTo>
                  <a:cubicBezTo>
                    <a:pt x="536296" y="149513"/>
                    <a:pt x="536144" y="130564"/>
                    <a:pt x="547691" y="118782"/>
                  </a:cubicBezTo>
                  <a:cubicBezTo>
                    <a:pt x="547805" y="118667"/>
                    <a:pt x="547919" y="118554"/>
                    <a:pt x="548034" y="118442"/>
                  </a:cubicBezTo>
                  <a:cubicBezTo>
                    <a:pt x="561877" y="108610"/>
                    <a:pt x="580378" y="108610"/>
                    <a:pt x="594221" y="118442"/>
                  </a:cubicBezTo>
                  <a:cubicBezTo>
                    <a:pt x="605958" y="129834"/>
                    <a:pt x="606276" y="148620"/>
                    <a:pt x="594919" y="160402"/>
                  </a:cubicBezTo>
                  <a:cubicBezTo>
                    <a:pt x="594691" y="160640"/>
                    <a:pt x="594462" y="160876"/>
                    <a:pt x="594221" y="161106"/>
                  </a:cubicBezTo>
                  <a:cubicBezTo>
                    <a:pt x="580378" y="170938"/>
                    <a:pt x="561877" y="170938"/>
                    <a:pt x="548034" y="161106"/>
                  </a:cubicBezTo>
                  <a:close/>
                  <a:moveTo>
                    <a:pt x="533314" y="263628"/>
                  </a:moveTo>
                  <a:cubicBezTo>
                    <a:pt x="537096" y="258225"/>
                    <a:pt x="542146" y="253849"/>
                    <a:pt x="548034" y="250893"/>
                  </a:cubicBezTo>
                  <a:cubicBezTo>
                    <a:pt x="556281" y="252294"/>
                    <a:pt x="565290" y="253313"/>
                    <a:pt x="574934" y="254077"/>
                  </a:cubicBezTo>
                  <a:cubicBezTo>
                    <a:pt x="584654" y="253730"/>
                    <a:pt x="594234" y="256447"/>
                    <a:pt x="602342" y="261845"/>
                  </a:cubicBezTo>
                  <a:cubicBezTo>
                    <a:pt x="606834" y="265894"/>
                    <a:pt x="609334" y="271709"/>
                    <a:pt x="609194" y="277765"/>
                  </a:cubicBezTo>
                  <a:cubicBezTo>
                    <a:pt x="609258" y="285478"/>
                    <a:pt x="605184" y="292630"/>
                    <a:pt x="598536" y="296486"/>
                  </a:cubicBezTo>
                  <a:cubicBezTo>
                    <a:pt x="590212" y="301414"/>
                    <a:pt x="580644" y="303803"/>
                    <a:pt x="571000" y="303364"/>
                  </a:cubicBezTo>
                  <a:cubicBezTo>
                    <a:pt x="560659" y="303717"/>
                    <a:pt x="550406" y="301439"/>
                    <a:pt x="541182" y="296741"/>
                  </a:cubicBezTo>
                  <a:cubicBezTo>
                    <a:pt x="533378" y="293388"/>
                    <a:pt x="528379" y="285642"/>
                    <a:pt x="528493" y="277128"/>
                  </a:cubicBezTo>
                  <a:cubicBezTo>
                    <a:pt x="528886" y="272219"/>
                    <a:pt x="530701" y="267529"/>
                    <a:pt x="533695" y="263628"/>
                  </a:cubicBezTo>
                  <a:close/>
                  <a:moveTo>
                    <a:pt x="731642" y="255860"/>
                  </a:moveTo>
                  <a:lnTo>
                    <a:pt x="731642" y="165564"/>
                  </a:lnTo>
                  <a:cubicBezTo>
                    <a:pt x="730690" y="151649"/>
                    <a:pt x="735258" y="137920"/>
                    <a:pt x="744331" y="127357"/>
                  </a:cubicBezTo>
                  <a:cubicBezTo>
                    <a:pt x="752515" y="118308"/>
                    <a:pt x="764265" y="113364"/>
                    <a:pt x="776434" y="113857"/>
                  </a:cubicBezTo>
                  <a:cubicBezTo>
                    <a:pt x="787422" y="113113"/>
                    <a:pt x="798068" y="117883"/>
                    <a:pt x="804857" y="126593"/>
                  </a:cubicBezTo>
                  <a:cubicBezTo>
                    <a:pt x="811544" y="136891"/>
                    <a:pt x="814703" y="149097"/>
                    <a:pt x="813866" y="161361"/>
                  </a:cubicBezTo>
                  <a:lnTo>
                    <a:pt x="813866" y="256496"/>
                  </a:lnTo>
                  <a:lnTo>
                    <a:pt x="858785" y="256496"/>
                  </a:lnTo>
                  <a:lnTo>
                    <a:pt x="858785" y="156394"/>
                  </a:lnTo>
                  <a:cubicBezTo>
                    <a:pt x="860346" y="134816"/>
                    <a:pt x="854026" y="113406"/>
                    <a:pt x="841020" y="96154"/>
                  </a:cubicBezTo>
                  <a:cubicBezTo>
                    <a:pt x="828078" y="81926"/>
                    <a:pt x="809425" y="74341"/>
                    <a:pt x="790265" y="75523"/>
                  </a:cubicBezTo>
                  <a:cubicBezTo>
                    <a:pt x="778286" y="75312"/>
                    <a:pt x="766460" y="78161"/>
                    <a:pt x="755878" y="83801"/>
                  </a:cubicBezTo>
                  <a:cubicBezTo>
                    <a:pt x="746044" y="89194"/>
                    <a:pt x="737821" y="97104"/>
                    <a:pt x="732023" y="106725"/>
                  </a:cubicBezTo>
                  <a:lnTo>
                    <a:pt x="732023" y="0"/>
                  </a:lnTo>
                  <a:lnTo>
                    <a:pt x="686723" y="0"/>
                  </a:lnTo>
                  <a:lnTo>
                    <a:pt x="686723" y="255860"/>
                  </a:lnTo>
                  <a:close/>
                  <a:moveTo>
                    <a:pt x="906749" y="296996"/>
                  </a:moveTo>
                  <a:lnTo>
                    <a:pt x="941009" y="208610"/>
                  </a:lnTo>
                  <a:lnTo>
                    <a:pt x="897105" y="208610"/>
                  </a:lnTo>
                  <a:lnTo>
                    <a:pt x="877945" y="296996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121D38-0A42-4EC5-8272-C726D82A045B}"/>
                </a:ext>
              </a:extLst>
            </p:cNvPr>
            <p:cNvSpPr/>
            <p:nvPr/>
          </p:nvSpPr>
          <p:spPr>
            <a:xfrm>
              <a:off x="3170240" y="1359298"/>
              <a:ext cx="512257" cy="259824"/>
            </a:xfrm>
            <a:custGeom>
              <a:avLst/>
              <a:gdLst>
                <a:gd name="connsiteX0" fmla="*/ 45299 w 512257"/>
                <a:gd name="connsiteY0" fmla="*/ 2 h 259824"/>
                <a:gd name="connsiteX1" fmla="*/ 0 w 512257"/>
                <a:gd name="connsiteY1" fmla="*/ 2 h 259824"/>
                <a:gd name="connsiteX2" fmla="*/ 0 w 512257"/>
                <a:gd name="connsiteY2" fmla="*/ 255480 h 259824"/>
                <a:gd name="connsiteX3" fmla="*/ 45299 w 512257"/>
                <a:gd name="connsiteY3" fmla="*/ 255480 h 259824"/>
                <a:gd name="connsiteX4" fmla="*/ 122702 w 512257"/>
                <a:gd name="connsiteY4" fmla="*/ 44704 h 259824"/>
                <a:gd name="connsiteX5" fmla="*/ 130696 w 512257"/>
                <a:gd name="connsiteY5" fmla="*/ 25855 h 259824"/>
                <a:gd name="connsiteX6" fmla="*/ 122702 w 512257"/>
                <a:gd name="connsiteY6" fmla="*/ 7261 h 259824"/>
                <a:gd name="connsiteX7" fmla="*/ 82097 w 512257"/>
                <a:gd name="connsiteY7" fmla="*/ 7261 h 259824"/>
                <a:gd name="connsiteX8" fmla="*/ 74103 w 512257"/>
                <a:gd name="connsiteY8" fmla="*/ 25855 h 259824"/>
                <a:gd name="connsiteX9" fmla="*/ 82097 w 512257"/>
                <a:gd name="connsiteY9" fmla="*/ 44704 h 259824"/>
                <a:gd name="connsiteX10" fmla="*/ 122702 w 512257"/>
                <a:gd name="connsiteY10" fmla="*/ 44704 h 259824"/>
                <a:gd name="connsiteX11" fmla="*/ 124986 w 512257"/>
                <a:gd name="connsiteY11" fmla="*/ 79473 h 259824"/>
                <a:gd name="connsiteX12" fmla="*/ 79813 w 512257"/>
                <a:gd name="connsiteY12" fmla="*/ 79473 h 259824"/>
                <a:gd name="connsiteX13" fmla="*/ 79813 w 512257"/>
                <a:gd name="connsiteY13" fmla="*/ 255480 h 259824"/>
                <a:gd name="connsiteX14" fmla="*/ 124986 w 512257"/>
                <a:gd name="connsiteY14" fmla="*/ 255480 h 259824"/>
                <a:gd name="connsiteX15" fmla="*/ 264564 w 512257"/>
                <a:gd name="connsiteY15" fmla="*/ 255480 h 259824"/>
                <a:gd name="connsiteX16" fmla="*/ 329277 w 512257"/>
                <a:gd name="connsiteY16" fmla="*/ 79473 h 259824"/>
                <a:gd name="connsiteX17" fmla="*/ 281567 w 512257"/>
                <a:gd name="connsiteY17" fmla="*/ 79473 h 259824"/>
                <a:gd name="connsiteX18" fmla="*/ 237029 w 512257"/>
                <a:gd name="connsiteY18" fmla="*/ 212560 h 259824"/>
                <a:gd name="connsiteX19" fmla="*/ 192744 w 512257"/>
                <a:gd name="connsiteY19" fmla="*/ 79473 h 259824"/>
                <a:gd name="connsiteX20" fmla="*/ 145288 w 512257"/>
                <a:gd name="connsiteY20" fmla="*/ 79473 h 259824"/>
                <a:gd name="connsiteX21" fmla="*/ 209747 w 512257"/>
                <a:gd name="connsiteY21" fmla="*/ 255480 h 259824"/>
                <a:gd name="connsiteX22" fmla="*/ 462891 w 512257"/>
                <a:gd name="connsiteY22" fmla="*/ 252041 h 259824"/>
                <a:gd name="connsiteX23" fmla="*/ 491187 w 512257"/>
                <a:gd name="connsiteY23" fmla="*/ 230518 h 259824"/>
                <a:gd name="connsiteX24" fmla="*/ 507683 w 512257"/>
                <a:gd name="connsiteY24" fmla="*/ 200207 h 259824"/>
                <a:gd name="connsiteX25" fmla="*/ 461622 w 512257"/>
                <a:gd name="connsiteY25" fmla="*/ 200207 h 259824"/>
                <a:gd name="connsiteX26" fmla="*/ 447664 w 512257"/>
                <a:gd name="connsiteY26" fmla="*/ 216381 h 259824"/>
                <a:gd name="connsiteX27" fmla="*/ 424571 w 512257"/>
                <a:gd name="connsiteY27" fmla="*/ 222494 h 259824"/>
                <a:gd name="connsiteX28" fmla="*/ 393229 w 512257"/>
                <a:gd name="connsiteY28" fmla="*/ 210777 h 259824"/>
                <a:gd name="connsiteX29" fmla="*/ 378891 w 512257"/>
                <a:gd name="connsiteY29" fmla="*/ 178556 h 259824"/>
                <a:gd name="connsiteX30" fmla="*/ 512251 w 512257"/>
                <a:gd name="connsiteY30" fmla="*/ 178556 h 259824"/>
                <a:gd name="connsiteX31" fmla="*/ 512251 w 512257"/>
                <a:gd name="connsiteY31" fmla="*/ 169641 h 259824"/>
                <a:gd name="connsiteX32" fmla="*/ 512251 w 512257"/>
                <a:gd name="connsiteY32" fmla="*/ 161490 h 259824"/>
                <a:gd name="connsiteX33" fmla="*/ 501212 w 512257"/>
                <a:gd name="connsiteY33" fmla="*/ 117680 h 259824"/>
                <a:gd name="connsiteX34" fmla="*/ 470251 w 512257"/>
                <a:gd name="connsiteY34" fmla="*/ 86604 h 259824"/>
                <a:gd name="connsiteX35" fmla="*/ 424571 w 512257"/>
                <a:gd name="connsiteY35" fmla="*/ 75270 h 259824"/>
                <a:gd name="connsiteX36" fmla="*/ 376733 w 512257"/>
                <a:gd name="connsiteY36" fmla="*/ 87114 h 259824"/>
                <a:gd name="connsiteX37" fmla="*/ 345011 w 512257"/>
                <a:gd name="connsiteY37" fmla="*/ 120354 h 259824"/>
                <a:gd name="connsiteX38" fmla="*/ 333464 w 512257"/>
                <a:gd name="connsiteY38" fmla="*/ 168877 h 259824"/>
                <a:gd name="connsiteX39" fmla="*/ 345138 w 512257"/>
                <a:gd name="connsiteY39" fmla="*/ 216508 h 259824"/>
                <a:gd name="connsiteX40" fmla="*/ 377368 w 512257"/>
                <a:gd name="connsiteY40" fmla="*/ 248475 h 259824"/>
                <a:gd name="connsiteX41" fmla="*/ 424317 w 512257"/>
                <a:gd name="connsiteY41" fmla="*/ 259810 h 259824"/>
                <a:gd name="connsiteX42" fmla="*/ 462384 w 512257"/>
                <a:gd name="connsiteY42" fmla="*/ 252041 h 259824"/>
                <a:gd name="connsiteX43" fmla="*/ 454263 w 512257"/>
                <a:gd name="connsiteY43" fmla="*/ 122392 h 259824"/>
                <a:gd name="connsiteX44" fmla="*/ 466952 w 512257"/>
                <a:gd name="connsiteY44" fmla="*/ 150156 h 259824"/>
                <a:gd name="connsiteX45" fmla="*/ 379652 w 512257"/>
                <a:gd name="connsiteY45" fmla="*/ 150156 h 259824"/>
                <a:gd name="connsiteX46" fmla="*/ 395767 w 512257"/>
                <a:gd name="connsiteY46" fmla="*/ 121500 h 259824"/>
                <a:gd name="connsiteX47" fmla="*/ 425078 w 512257"/>
                <a:gd name="connsiteY47" fmla="*/ 112203 h 259824"/>
                <a:gd name="connsiteX48" fmla="*/ 453755 w 512257"/>
                <a:gd name="connsiteY48" fmla="*/ 122392 h 25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12257" h="259824">
                  <a:moveTo>
                    <a:pt x="45299" y="2"/>
                  </a:moveTo>
                  <a:lnTo>
                    <a:pt x="0" y="2"/>
                  </a:lnTo>
                  <a:lnTo>
                    <a:pt x="0" y="255480"/>
                  </a:lnTo>
                  <a:lnTo>
                    <a:pt x="45299" y="255480"/>
                  </a:lnTo>
                  <a:close/>
                  <a:moveTo>
                    <a:pt x="122702" y="44704"/>
                  </a:moveTo>
                  <a:cubicBezTo>
                    <a:pt x="127968" y="39889"/>
                    <a:pt x="130886" y="33006"/>
                    <a:pt x="130696" y="25855"/>
                  </a:cubicBezTo>
                  <a:cubicBezTo>
                    <a:pt x="130886" y="18779"/>
                    <a:pt x="127955" y="11979"/>
                    <a:pt x="122702" y="7261"/>
                  </a:cubicBezTo>
                  <a:cubicBezTo>
                    <a:pt x="110888" y="-2420"/>
                    <a:pt x="93911" y="-2420"/>
                    <a:pt x="82097" y="7261"/>
                  </a:cubicBezTo>
                  <a:cubicBezTo>
                    <a:pt x="76844" y="11979"/>
                    <a:pt x="73913" y="18779"/>
                    <a:pt x="74103" y="25855"/>
                  </a:cubicBezTo>
                  <a:cubicBezTo>
                    <a:pt x="73913" y="33006"/>
                    <a:pt x="76831" y="39889"/>
                    <a:pt x="82097" y="44704"/>
                  </a:cubicBezTo>
                  <a:cubicBezTo>
                    <a:pt x="93784" y="54747"/>
                    <a:pt x="111015" y="54747"/>
                    <a:pt x="122702" y="44704"/>
                  </a:cubicBezTo>
                  <a:close/>
                  <a:moveTo>
                    <a:pt x="124986" y="79473"/>
                  </a:moveTo>
                  <a:lnTo>
                    <a:pt x="79813" y="79473"/>
                  </a:lnTo>
                  <a:lnTo>
                    <a:pt x="79813" y="255480"/>
                  </a:lnTo>
                  <a:lnTo>
                    <a:pt x="124986" y="255480"/>
                  </a:lnTo>
                  <a:close/>
                  <a:moveTo>
                    <a:pt x="264564" y="255480"/>
                  </a:moveTo>
                  <a:lnTo>
                    <a:pt x="329277" y="79473"/>
                  </a:lnTo>
                  <a:lnTo>
                    <a:pt x="281567" y="79473"/>
                  </a:lnTo>
                  <a:lnTo>
                    <a:pt x="237029" y="212560"/>
                  </a:lnTo>
                  <a:lnTo>
                    <a:pt x="192744" y="79473"/>
                  </a:lnTo>
                  <a:lnTo>
                    <a:pt x="145288" y="79473"/>
                  </a:lnTo>
                  <a:lnTo>
                    <a:pt x="209747" y="255480"/>
                  </a:lnTo>
                  <a:close/>
                  <a:moveTo>
                    <a:pt x="462891" y="252041"/>
                  </a:moveTo>
                  <a:cubicBezTo>
                    <a:pt x="473803" y="247068"/>
                    <a:pt x="483472" y="239714"/>
                    <a:pt x="491187" y="230518"/>
                  </a:cubicBezTo>
                  <a:cubicBezTo>
                    <a:pt x="498686" y="221650"/>
                    <a:pt x="504308" y="211335"/>
                    <a:pt x="507683" y="200207"/>
                  </a:cubicBezTo>
                  <a:lnTo>
                    <a:pt x="461622" y="200207"/>
                  </a:lnTo>
                  <a:cubicBezTo>
                    <a:pt x="458564" y="206800"/>
                    <a:pt x="453730" y="212402"/>
                    <a:pt x="447664" y="216381"/>
                  </a:cubicBezTo>
                  <a:cubicBezTo>
                    <a:pt x="440724" y="220646"/>
                    <a:pt x="432704" y="222772"/>
                    <a:pt x="424571" y="222494"/>
                  </a:cubicBezTo>
                  <a:cubicBezTo>
                    <a:pt x="413011" y="222810"/>
                    <a:pt x="401769" y="218610"/>
                    <a:pt x="393229" y="210777"/>
                  </a:cubicBezTo>
                  <a:cubicBezTo>
                    <a:pt x="384372" y="202379"/>
                    <a:pt x="379208" y="190784"/>
                    <a:pt x="378891" y="178556"/>
                  </a:cubicBezTo>
                  <a:lnTo>
                    <a:pt x="512251" y="178556"/>
                  </a:lnTo>
                  <a:cubicBezTo>
                    <a:pt x="512251" y="175500"/>
                    <a:pt x="512251" y="172443"/>
                    <a:pt x="512251" y="169641"/>
                  </a:cubicBezTo>
                  <a:cubicBezTo>
                    <a:pt x="512251" y="166839"/>
                    <a:pt x="512251" y="164037"/>
                    <a:pt x="512251" y="161490"/>
                  </a:cubicBezTo>
                  <a:cubicBezTo>
                    <a:pt x="512441" y="146170"/>
                    <a:pt x="508635" y="131067"/>
                    <a:pt x="501212" y="117680"/>
                  </a:cubicBezTo>
                  <a:cubicBezTo>
                    <a:pt x="493915" y="104679"/>
                    <a:pt x="483206" y="93933"/>
                    <a:pt x="470251" y="86604"/>
                  </a:cubicBezTo>
                  <a:cubicBezTo>
                    <a:pt x="456305" y="78814"/>
                    <a:pt x="440533" y="74902"/>
                    <a:pt x="424571" y="75270"/>
                  </a:cubicBezTo>
                  <a:cubicBezTo>
                    <a:pt x="407859" y="74835"/>
                    <a:pt x="391326" y="78927"/>
                    <a:pt x="376733" y="87114"/>
                  </a:cubicBezTo>
                  <a:cubicBezTo>
                    <a:pt x="363245" y="94967"/>
                    <a:pt x="352244" y="106491"/>
                    <a:pt x="345011" y="120354"/>
                  </a:cubicBezTo>
                  <a:cubicBezTo>
                    <a:pt x="337106" y="135275"/>
                    <a:pt x="333122" y="151979"/>
                    <a:pt x="333464" y="168877"/>
                  </a:cubicBezTo>
                  <a:cubicBezTo>
                    <a:pt x="333134" y="185506"/>
                    <a:pt x="337157" y="201930"/>
                    <a:pt x="345138" y="216508"/>
                  </a:cubicBezTo>
                  <a:cubicBezTo>
                    <a:pt x="352675" y="229995"/>
                    <a:pt x="363841" y="241076"/>
                    <a:pt x="377368" y="248475"/>
                  </a:cubicBezTo>
                  <a:cubicBezTo>
                    <a:pt x="391808" y="256199"/>
                    <a:pt x="407961" y="260100"/>
                    <a:pt x="424317" y="259810"/>
                  </a:cubicBezTo>
                  <a:cubicBezTo>
                    <a:pt x="437412" y="259997"/>
                    <a:pt x="450392" y="257347"/>
                    <a:pt x="462384" y="252041"/>
                  </a:cubicBezTo>
                  <a:close/>
                  <a:moveTo>
                    <a:pt x="454263" y="122392"/>
                  </a:moveTo>
                  <a:cubicBezTo>
                    <a:pt x="462155" y="129473"/>
                    <a:pt x="466748" y="139533"/>
                    <a:pt x="466952" y="150156"/>
                  </a:cubicBezTo>
                  <a:lnTo>
                    <a:pt x="379652" y="150156"/>
                  </a:lnTo>
                  <a:cubicBezTo>
                    <a:pt x="381073" y="138853"/>
                    <a:pt x="386859" y="128561"/>
                    <a:pt x="395767" y="121500"/>
                  </a:cubicBezTo>
                  <a:cubicBezTo>
                    <a:pt x="404268" y="115283"/>
                    <a:pt x="414559" y="112019"/>
                    <a:pt x="425078" y="112203"/>
                  </a:cubicBezTo>
                  <a:cubicBezTo>
                    <a:pt x="435559" y="111932"/>
                    <a:pt x="445774" y="115562"/>
                    <a:pt x="453755" y="122392"/>
                  </a:cubicBez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  <p:sp>
        <p:nvSpPr>
          <p:cNvPr id="5" name="object 2">
            <a:extLst>
              <a:ext uri="{FF2B5EF4-FFF2-40B4-BE49-F238E27FC236}">
                <a16:creationId xmlns:a16="http://schemas.microsoft.com/office/drawing/2014/main" id="{CC4ED364-C25F-4566-A253-F78371C5A943}"/>
              </a:ext>
            </a:extLst>
          </p:cNvPr>
          <p:cNvSpPr/>
          <p:nvPr userDrawn="1"/>
        </p:nvSpPr>
        <p:spPr>
          <a:xfrm>
            <a:off x="1708685" y="5658567"/>
            <a:ext cx="2512695" cy="1199674"/>
          </a:xfrm>
          <a:custGeom>
            <a:avLst/>
            <a:gdLst/>
            <a:ahLst/>
            <a:cxnLst/>
            <a:rect l="l" t="t" r="r" b="b"/>
            <a:pathLst>
              <a:path w="3350260" h="1599565">
                <a:moveTo>
                  <a:pt x="1652185" y="0"/>
                </a:moveTo>
                <a:lnTo>
                  <a:pt x="1606664" y="1204"/>
                </a:lnTo>
                <a:lnTo>
                  <a:pt x="1561269" y="3609"/>
                </a:lnTo>
                <a:lnTo>
                  <a:pt x="1515949" y="7216"/>
                </a:lnTo>
                <a:lnTo>
                  <a:pt x="1470727" y="12024"/>
                </a:lnTo>
                <a:lnTo>
                  <a:pt x="1425631" y="18034"/>
                </a:lnTo>
                <a:lnTo>
                  <a:pt x="1380687" y="25245"/>
                </a:lnTo>
                <a:lnTo>
                  <a:pt x="1335923" y="33658"/>
                </a:lnTo>
                <a:lnTo>
                  <a:pt x="1291366" y="43272"/>
                </a:lnTo>
                <a:lnTo>
                  <a:pt x="1247044" y="54088"/>
                </a:lnTo>
                <a:lnTo>
                  <a:pt x="1202984" y="66105"/>
                </a:lnTo>
                <a:lnTo>
                  <a:pt x="1159214" y="79324"/>
                </a:lnTo>
                <a:lnTo>
                  <a:pt x="1115761" y="93745"/>
                </a:lnTo>
                <a:lnTo>
                  <a:pt x="1072652" y="109366"/>
                </a:lnTo>
                <a:lnTo>
                  <a:pt x="1029916" y="126190"/>
                </a:lnTo>
                <a:lnTo>
                  <a:pt x="987580" y="144215"/>
                </a:lnTo>
                <a:lnTo>
                  <a:pt x="945671" y="163441"/>
                </a:lnTo>
                <a:lnTo>
                  <a:pt x="904217" y="183868"/>
                </a:lnTo>
                <a:lnTo>
                  <a:pt x="863246" y="205498"/>
                </a:lnTo>
                <a:lnTo>
                  <a:pt x="822785" y="228328"/>
                </a:lnTo>
                <a:lnTo>
                  <a:pt x="782861" y="252360"/>
                </a:lnTo>
                <a:lnTo>
                  <a:pt x="743502" y="277593"/>
                </a:lnTo>
                <a:lnTo>
                  <a:pt x="704736" y="304028"/>
                </a:lnTo>
                <a:lnTo>
                  <a:pt x="666590" y="331664"/>
                </a:lnTo>
                <a:lnTo>
                  <a:pt x="629092" y="360501"/>
                </a:lnTo>
                <a:lnTo>
                  <a:pt x="592269" y="390540"/>
                </a:lnTo>
                <a:lnTo>
                  <a:pt x="556148" y="421780"/>
                </a:lnTo>
                <a:lnTo>
                  <a:pt x="520758" y="454221"/>
                </a:lnTo>
                <a:lnTo>
                  <a:pt x="486126" y="487864"/>
                </a:lnTo>
                <a:lnTo>
                  <a:pt x="452484" y="522496"/>
                </a:lnTo>
                <a:lnTo>
                  <a:pt x="420043" y="557886"/>
                </a:lnTo>
                <a:lnTo>
                  <a:pt x="388803" y="594008"/>
                </a:lnTo>
                <a:lnTo>
                  <a:pt x="358766" y="630832"/>
                </a:lnTo>
                <a:lnTo>
                  <a:pt x="329929" y="668332"/>
                </a:lnTo>
                <a:lnTo>
                  <a:pt x="302294" y="706480"/>
                </a:lnTo>
                <a:lnTo>
                  <a:pt x="275861" y="745249"/>
                </a:lnTo>
                <a:lnTo>
                  <a:pt x="250629" y="784610"/>
                </a:lnTo>
                <a:lnTo>
                  <a:pt x="226599" y="824537"/>
                </a:lnTo>
                <a:lnTo>
                  <a:pt x="203770" y="865001"/>
                </a:lnTo>
                <a:lnTo>
                  <a:pt x="182143" y="905976"/>
                </a:lnTo>
                <a:lnTo>
                  <a:pt x="161717" y="947433"/>
                </a:lnTo>
                <a:lnTo>
                  <a:pt x="142493" y="989345"/>
                </a:lnTo>
                <a:lnTo>
                  <a:pt x="124470" y="1031685"/>
                </a:lnTo>
                <a:lnTo>
                  <a:pt x="107649" y="1074424"/>
                </a:lnTo>
                <a:lnTo>
                  <a:pt x="92029" y="1117536"/>
                </a:lnTo>
                <a:lnTo>
                  <a:pt x="77611" y="1160992"/>
                </a:lnTo>
                <a:lnTo>
                  <a:pt x="64394" y="1204765"/>
                </a:lnTo>
                <a:lnTo>
                  <a:pt x="52379" y="1248828"/>
                </a:lnTo>
                <a:lnTo>
                  <a:pt x="41565" y="1293153"/>
                </a:lnTo>
                <a:lnTo>
                  <a:pt x="31953" y="1337712"/>
                </a:lnTo>
                <a:lnTo>
                  <a:pt x="23543" y="1382479"/>
                </a:lnTo>
                <a:lnTo>
                  <a:pt x="16333" y="1427424"/>
                </a:lnTo>
                <a:lnTo>
                  <a:pt x="10326" y="1472521"/>
                </a:lnTo>
                <a:lnTo>
                  <a:pt x="5520" y="1517742"/>
                </a:lnTo>
                <a:lnTo>
                  <a:pt x="1915" y="1563059"/>
                </a:lnTo>
                <a:lnTo>
                  <a:pt x="0" y="1599243"/>
                </a:lnTo>
                <a:lnTo>
                  <a:pt x="3349753" y="1599243"/>
                </a:lnTo>
                <a:lnTo>
                  <a:pt x="3344227" y="1517701"/>
                </a:lnTo>
                <a:lnTo>
                  <a:pt x="3339418" y="1472482"/>
                </a:lnTo>
                <a:lnTo>
                  <a:pt x="3333409" y="1427387"/>
                </a:lnTo>
                <a:lnTo>
                  <a:pt x="3326198" y="1382444"/>
                </a:lnTo>
                <a:lnTo>
                  <a:pt x="3317785" y="1337680"/>
                </a:lnTo>
                <a:lnTo>
                  <a:pt x="3308170" y="1293123"/>
                </a:lnTo>
                <a:lnTo>
                  <a:pt x="3297355" y="1248800"/>
                </a:lnTo>
                <a:lnTo>
                  <a:pt x="3285337" y="1204739"/>
                </a:lnTo>
                <a:lnTo>
                  <a:pt x="3272118" y="1160968"/>
                </a:lnTo>
                <a:lnTo>
                  <a:pt x="3257698" y="1117514"/>
                </a:lnTo>
                <a:lnTo>
                  <a:pt x="3242076" y="1074404"/>
                </a:lnTo>
                <a:lnTo>
                  <a:pt x="3225253" y="1031667"/>
                </a:lnTo>
                <a:lnTo>
                  <a:pt x="3207228" y="989330"/>
                </a:lnTo>
                <a:lnTo>
                  <a:pt x="3188002" y="947420"/>
                </a:lnTo>
                <a:lnTo>
                  <a:pt x="3167574" y="905964"/>
                </a:lnTo>
                <a:lnTo>
                  <a:pt x="3145945" y="864992"/>
                </a:lnTo>
                <a:lnTo>
                  <a:pt x="3123114" y="824529"/>
                </a:lnTo>
                <a:lnTo>
                  <a:pt x="3099083" y="784604"/>
                </a:lnTo>
                <a:lnTo>
                  <a:pt x="3073849" y="745244"/>
                </a:lnTo>
                <a:lnTo>
                  <a:pt x="3047415" y="706476"/>
                </a:lnTo>
                <a:lnTo>
                  <a:pt x="3019779" y="668329"/>
                </a:lnTo>
                <a:lnTo>
                  <a:pt x="2990941" y="630830"/>
                </a:lnTo>
                <a:lnTo>
                  <a:pt x="2960903" y="594007"/>
                </a:lnTo>
                <a:lnTo>
                  <a:pt x="2929663" y="557886"/>
                </a:lnTo>
                <a:lnTo>
                  <a:pt x="2897222" y="522496"/>
                </a:lnTo>
                <a:lnTo>
                  <a:pt x="2863579" y="487864"/>
                </a:lnTo>
                <a:lnTo>
                  <a:pt x="2828941" y="454215"/>
                </a:lnTo>
                <a:lnTo>
                  <a:pt x="2793544" y="421768"/>
                </a:lnTo>
                <a:lnTo>
                  <a:pt x="2757417" y="390523"/>
                </a:lnTo>
                <a:lnTo>
                  <a:pt x="2720587" y="360480"/>
                </a:lnTo>
                <a:lnTo>
                  <a:pt x="2683081" y="331639"/>
                </a:lnTo>
                <a:lnTo>
                  <a:pt x="2644928" y="303999"/>
                </a:lnTo>
                <a:lnTo>
                  <a:pt x="2606155" y="277562"/>
                </a:lnTo>
                <a:lnTo>
                  <a:pt x="2566788" y="252327"/>
                </a:lnTo>
                <a:lnTo>
                  <a:pt x="2526857" y="228293"/>
                </a:lnTo>
                <a:lnTo>
                  <a:pt x="2486389" y="205462"/>
                </a:lnTo>
                <a:lnTo>
                  <a:pt x="2445410" y="183832"/>
                </a:lnTo>
                <a:lnTo>
                  <a:pt x="2403949" y="163404"/>
                </a:lnTo>
                <a:lnTo>
                  <a:pt x="2362034" y="144178"/>
                </a:lnTo>
                <a:lnTo>
                  <a:pt x="2319691" y="126154"/>
                </a:lnTo>
                <a:lnTo>
                  <a:pt x="2276949" y="109331"/>
                </a:lnTo>
                <a:lnTo>
                  <a:pt x="2233835" y="93711"/>
                </a:lnTo>
                <a:lnTo>
                  <a:pt x="2190376" y="79292"/>
                </a:lnTo>
                <a:lnTo>
                  <a:pt x="2146600" y="66075"/>
                </a:lnTo>
                <a:lnTo>
                  <a:pt x="2102535" y="54060"/>
                </a:lnTo>
                <a:lnTo>
                  <a:pt x="2058209" y="43246"/>
                </a:lnTo>
                <a:lnTo>
                  <a:pt x="2013647" y="33634"/>
                </a:lnTo>
                <a:lnTo>
                  <a:pt x="1969008" y="25245"/>
                </a:lnTo>
                <a:lnTo>
                  <a:pt x="1924065" y="18034"/>
                </a:lnTo>
                <a:lnTo>
                  <a:pt x="1878970" y="12024"/>
                </a:lnTo>
                <a:lnTo>
                  <a:pt x="1833751" y="7216"/>
                </a:lnTo>
                <a:lnTo>
                  <a:pt x="1788436" y="3609"/>
                </a:lnTo>
                <a:lnTo>
                  <a:pt x="1743051" y="1204"/>
                </a:lnTo>
                <a:lnTo>
                  <a:pt x="1697625" y="1"/>
                </a:lnTo>
                <a:lnTo>
                  <a:pt x="1652185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</p:spTree>
    <p:extLst>
      <p:ext uri="{BB962C8B-B14F-4D97-AF65-F5344CB8AC3E}">
        <p14:creationId xmlns:p14="http://schemas.microsoft.com/office/powerpoint/2010/main" val="172868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5102-DBA1-4850-B7BF-52C22ED42C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4187" y="1771649"/>
            <a:ext cx="9310687" cy="2066059"/>
          </a:xfrm>
        </p:spPr>
        <p:txBody>
          <a:bodyPr anchor="b"/>
          <a:lstStyle>
            <a:lvl1pPr algn="l">
              <a:lnSpc>
                <a:spcPts val="7200"/>
              </a:lnSpc>
              <a:defRPr sz="6600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29789-A157-4BE4-971D-BEB3B709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88" y="3900054"/>
            <a:ext cx="7397750" cy="1357745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20" name="Graphic 11">
            <a:extLst>
              <a:ext uri="{FF2B5EF4-FFF2-40B4-BE49-F238E27FC236}">
                <a16:creationId xmlns:a16="http://schemas.microsoft.com/office/drawing/2014/main" id="{4F91B516-9059-4E2F-ABB9-842627130BE9}"/>
              </a:ext>
            </a:extLst>
          </p:cNvPr>
          <p:cNvGrpSpPr/>
          <p:nvPr userDrawn="1"/>
        </p:nvGrpSpPr>
        <p:grpSpPr>
          <a:xfrm>
            <a:off x="484187" y="363748"/>
            <a:ext cx="2721769" cy="850106"/>
            <a:chOff x="482605" y="484996"/>
            <a:chExt cx="3629025" cy="11334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3221D5C-F0C8-4631-8057-39158F269E58}"/>
                </a:ext>
              </a:extLst>
            </p:cNvPr>
            <p:cNvSpPr/>
            <p:nvPr/>
          </p:nvSpPr>
          <p:spPr>
            <a:xfrm>
              <a:off x="2211913" y="828031"/>
              <a:ext cx="793244" cy="796042"/>
            </a:xfrm>
            <a:custGeom>
              <a:avLst/>
              <a:gdLst>
                <a:gd name="connsiteX0" fmla="*/ 597328 w 793244"/>
                <a:gd name="connsiteY0" fmla="*/ 398053 h 796042"/>
                <a:gd name="connsiteX1" fmla="*/ 396717 w 793244"/>
                <a:gd name="connsiteY1" fmla="*/ 599405 h 796042"/>
                <a:gd name="connsiteX2" fmla="*/ 196105 w 793244"/>
                <a:gd name="connsiteY2" fmla="*/ 398053 h 796042"/>
                <a:gd name="connsiteX3" fmla="*/ 396717 w 793244"/>
                <a:gd name="connsiteY3" fmla="*/ 196702 h 796042"/>
                <a:gd name="connsiteX4" fmla="*/ 597328 w 793244"/>
                <a:gd name="connsiteY4" fmla="*/ 398053 h 796042"/>
                <a:gd name="connsiteX5" fmla="*/ 597328 w 793244"/>
                <a:gd name="connsiteY5" fmla="*/ 8979 h 796042"/>
                <a:gd name="connsiteX6" fmla="*/ 597328 w 793244"/>
                <a:gd name="connsiteY6" fmla="*/ 54827 h 796042"/>
                <a:gd name="connsiteX7" fmla="*/ 54624 w 793244"/>
                <a:gd name="connsiteY7" fmla="*/ 196580 h 796042"/>
                <a:gd name="connsiteX8" fmla="*/ 195864 w 793244"/>
                <a:gd name="connsiteY8" fmla="*/ 741280 h 796042"/>
                <a:gd name="connsiteX9" fmla="*/ 597328 w 793244"/>
                <a:gd name="connsiteY9" fmla="*/ 741280 h 796042"/>
                <a:gd name="connsiteX10" fmla="*/ 597328 w 793244"/>
                <a:gd name="connsiteY10" fmla="*/ 787128 h 796042"/>
                <a:gd name="connsiteX11" fmla="*/ 793245 w 793244"/>
                <a:gd name="connsiteY11" fmla="*/ 787128 h 796042"/>
                <a:gd name="connsiteX12" fmla="*/ 793245 w 793244"/>
                <a:gd name="connsiteY12" fmla="*/ 8979 h 79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244" h="796042">
                  <a:moveTo>
                    <a:pt x="597328" y="398053"/>
                  </a:moveTo>
                  <a:cubicBezTo>
                    <a:pt x="597328" y="509256"/>
                    <a:pt x="507516" y="599405"/>
                    <a:pt x="396717" y="599405"/>
                  </a:cubicBezTo>
                  <a:cubicBezTo>
                    <a:pt x="285917" y="599405"/>
                    <a:pt x="196105" y="509256"/>
                    <a:pt x="196105" y="398053"/>
                  </a:cubicBezTo>
                  <a:cubicBezTo>
                    <a:pt x="196105" y="286851"/>
                    <a:pt x="285917" y="196702"/>
                    <a:pt x="396717" y="196702"/>
                  </a:cubicBezTo>
                  <a:cubicBezTo>
                    <a:pt x="507516" y="196702"/>
                    <a:pt x="597328" y="286851"/>
                    <a:pt x="597328" y="398053"/>
                  </a:cubicBezTo>
                  <a:close/>
                  <a:moveTo>
                    <a:pt x="597328" y="8979"/>
                  </a:moveTo>
                  <a:lnTo>
                    <a:pt x="597328" y="54827"/>
                  </a:lnTo>
                  <a:cubicBezTo>
                    <a:pt x="408467" y="-56443"/>
                    <a:pt x="165487" y="7021"/>
                    <a:pt x="54624" y="196580"/>
                  </a:cubicBezTo>
                  <a:cubicBezTo>
                    <a:pt x="-56239" y="386139"/>
                    <a:pt x="7003" y="630010"/>
                    <a:pt x="195864" y="741280"/>
                  </a:cubicBezTo>
                  <a:cubicBezTo>
                    <a:pt x="319797" y="814297"/>
                    <a:pt x="473396" y="814297"/>
                    <a:pt x="597328" y="741280"/>
                  </a:cubicBezTo>
                  <a:lnTo>
                    <a:pt x="597328" y="787128"/>
                  </a:lnTo>
                  <a:lnTo>
                    <a:pt x="793245" y="787128"/>
                  </a:lnTo>
                  <a:lnTo>
                    <a:pt x="793245" y="8979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4BE2D3-C813-4837-8B22-897A29B31337}"/>
                </a:ext>
              </a:extLst>
            </p:cNvPr>
            <p:cNvSpPr/>
            <p:nvPr/>
          </p:nvSpPr>
          <p:spPr>
            <a:xfrm>
              <a:off x="482603" y="837010"/>
              <a:ext cx="792930" cy="787745"/>
            </a:xfrm>
            <a:custGeom>
              <a:avLst/>
              <a:gdLst>
                <a:gd name="connsiteX0" fmla="*/ 597014 w 792930"/>
                <a:gd name="connsiteY0" fmla="*/ 389075 h 787745"/>
                <a:gd name="connsiteX1" fmla="*/ 401511 w 792930"/>
                <a:gd name="connsiteY1" fmla="*/ 595426 h 787745"/>
                <a:gd name="connsiteX2" fmla="*/ 195918 w 792930"/>
                <a:gd name="connsiteY2" fmla="*/ 399202 h 787745"/>
                <a:gd name="connsiteX3" fmla="*/ 195918 w 792930"/>
                <a:gd name="connsiteY3" fmla="*/ 389075 h 787745"/>
                <a:gd name="connsiteX4" fmla="*/ 195918 w 792930"/>
                <a:gd name="connsiteY4" fmla="*/ 0 h 787745"/>
                <a:gd name="connsiteX5" fmla="*/ 1 w 792930"/>
                <a:gd name="connsiteY5" fmla="*/ 0 h 787745"/>
                <a:gd name="connsiteX6" fmla="*/ 1 w 792930"/>
                <a:gd name="connsiteY6" fmla="*/ 389075 h 787745"/>
                <a:gd name="connsiteX7" fmla="*/ 395342 w 792930"/>
                <a:gd name="connsiteY7" fmla="*/ 787745 h 787745"/>
                <a:gd name="connsiteX8" fmla="*/ 597014 w 792930"/>
                <a:gd name="connsiteY8" fmla="*/ 732938 h 787745"/>
                <a:gd name="connsiteX9" fmla="*/ 597014 w 792930"/>
                <a:gd name="connsiteY9" fmla="*/ 778787 h 787745"/>
                <a:gd name="connsiteX10" fmla="*/ 792930 w 792930"/>
                <a:gd name="connsiteY10" fmla="*/ 778787 h 787745"/>
                <a:gd name="connsiteX11" fmla="*/ 792930 w 792930"/>
                <a:gd name="connsiteY11" fmla="*/ 0 h 787745"/>
                <a:gd name="connsiteX12" fmla="*/ 597014 w 792930"/>
                <a:gd name="connsiteY12" fmla="*/ 0 h 7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930" h="787745">
                  <a:moveTo>
                    <a:pt x="597014" y="389075"/>
                  </a:moveTo>
                  <a:cubicBezTo>
                    <a:pt x="599800" y="500243"/>
                    <a:pt x="512270" y="592629"/>
                    <a:pt x="401511" y="595426"/>
                  </a:cubicBezTo>
                  <a:cubicBezTo>
                    <a:pt x="290751" y="598223"/>
                    <a:pt x="198704" y="510369"/>
                    <a:pt x="195918" y="399202"/>
                  </a:cubicBezTo>
                  <a:cubicBezTo>
                    <a:pt x="195833" y="395827"/>
                    <a:pt x="195833" y="392450"/>
                    <a:pt x="195918" y="389075"/>
                  </a:cubicBezTo>
                  <a:lnTo>
                    <a:pt x="195918" y="0"/>
                  </a:lnTo>
                  <a:lnTo>
                    <a:pt x="1" y="0"/>
                  </a:lnTo>
                  <a:lnTo>
                    <a:pt x="1" y="389075"/>
                  </a:lnTo>
                  <a:cubicBezTo>
                    <a:pt x="-514" y="608737"/>
                    <a:pt x="176486" y="787228"/>
                    <a:pt x="395342" y="787745"/>
                  </a:cubicBezTo>
                  <a:cubicBezTo>
                    <a:pt x="466241" y="787912"/>
                    <a:pt x="535885" y="768985"/>
                    <a:pt x="597014" y="732938"/>
                  </a:cubicBezTo>
                  <a:lnTo>
                    <a:pt x="597014" y="778787"/>
                  </a:lnTo>
                  <a:lnTo>
                    <a:pt x="792930" y="778787"/>
                  </a:lnTo>
                  <a:lnTo>
                    <a:pt x="792930" y="0"/>
                  </a:lnTo>
                  <a:lnTo>
                    <a:pt x="597014" y="0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66A8F21-2F6F-4FAE-A029-7ADB812E6D9B}"/>
                </a:ext>
              </a:extLst>
            </p:cNvPr>
            <p:cNvSpPr/>
            <p:nvPr/>
          </p:nvSpPr>
          <p:spPr>
            <a:xfrm>
              <a:off x="1347353" y="484996"/>
              <a:ext cx="793056" cy="1139102"/>
            </a:xfrm>
            <a:custGeom>
              <a:avLst/>
              <a:gdLst>
                <a:gd name="connsiteX0" fmla="*/ 557423 w 793056"/>
                <a:gd name="connsiteY0" fmla="*/ 377358 h 1139102"/>
                <a:gd name="connsiteX1" fmla="*/ 756005 w 793056"/>
                <a:gd name="connsiteY1" fmla="*/ 140092 h 1139102"/>
                <a:gd name="connsiteX2" fmla="*/ 756005 w 793056"/>
                <a:gd name="connsiteY2" fmla="*/ 0 h 1139102"/>
                <a:gd name="connsiteX3" fmla="*/ 62302 w 793056"/>
                <a:gd name="connsiteY3" fmla="*/ 0 h 1139102"/>
                <a:gd name="connsiteX4" fmla="*/ 62302 w 793056"/>
                <a:gd name="connsiteY4" fmla="*/ 191927 h 1139102"/>
                <a:gd name="connsiteX5" fmla="*/ 465556 w 793056"/>
                <a:gd name="connsiteY5" fmla="*/ 191927 h 1139102"/>
                <a:gd name="connsiteX6" fmla="*/ 264564 w 793056"/>
                <a:gd name="connsiteY6" fmla="*/ 433013 h 1139102"/>
                <a:gd name="connsiteX7" fmla="*/ 357193 w 793056"/>
                <a:gd name="connsiteY7" fmla="*/ 543813 h 1139102"/>
                <a:gd name="connsiteX8" fmla="*/ 397162 w 793056"/>
                <a:gd name="connsiteY8" fmla="*/ 539738 h 1139102"/>
                <a:gd name="connsiteX9" fmla="*/ 597140 w 793056"/>
                <a:gd name="connsiteY9" fmla="*/ 741724 h 1139102"/>
                <a:gd name="connsiteX10" fmla="*/ 395894 w 793056"/>
                <a:gd name="connsiteY10" fmla="*/ 942437 h 1139102"/>
                <a:gd name="connsiteX11" fmla="*/ 195917 w 793056"/>
                <a:gd name="connsiteY11" fmla="*/ 741089 h 1139102"/>
                <a:gd name="connsiteX12" fmla="*/ 0 w 793056"/>
                <a:gd name="connsiteY12" fmla="*/ 741089 h 1139102"/>
                <a:gd name="connsiteX13" fmla="*/ 396504 w 793056"/>
                <a:gd name="connsiteY13" fmla="*/ 1139103 h 1139102"/>
                <a:gd name="connsiteX14" fmla="*/ 793056 w 793056"/>
                <a:gd name="connsiteY14" fmla="*/ 741136 h 1139102"/>
                <a:gd name="connsiteX15" fmla="*/ 557423 w 793056"/>
                <a:gd name="connsiteY15" fmla="*/ 377358 h 1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3056" h="1139102">
                  <a:moveTo>
                    <a:pt x="557423" y="377358"/>
                  </a:moveTo>
                  <a:lnTo>
                    <a:pt x="756005" y="140092"/>
                  </a:lnTo>
                  <a:lnTo>
                    <a:pt x="756005" y="0"/>
                  </a:lnTo>
                  <a:lnTo>
                    <a:pt x="62302" y="0"/>
                  </a:lnTo>
                  <a:lnTo>
                    <a:pt x="62302" y="191927"/>
                  </a:lnTo>
                  <a:lnTo>
                    <a:pt x="465556" y="191927"/>
                  </a:lnTo>
                  <a:lnTo>
                    <a:pt x="264564" y="433013"/>
                  </a:lnTo>
                  <a:lnTo>
                    <a:pt x="357193" y="543813"/>
                  </a:lnTo>
                  <a:cubicBezTo>
                    <a:pt x="370343" y="541096"/>
                    <a:pt x="383736" y="539730"/>
                    <a:pt x="397162" y="539738"/>
                  </a:cubicBezTo>
                  <a:cubicBezTo>
                    <a:pt x="507962" y="540089"/>
                    <a:pt x="597495" y="630522"/>
                    <a:pt x="597140" y="741724"/>
                  </a:cubicBezTo>
                  <a:cubicBezTo>
                    <a:pt x="596784" y="852927"/>
                    <a:pt x="506693" y="942790"/>
                    <a:pt x="395894" y="942437"/>
                  </a:cubicBezTo>
                  <a:cubicBezTo>
                    <a:pt x="285348" y="942087"/>
                    <a:pt x="195917" y="852043"/>
                    <a:pt x="195917" y="741089"/>
                  </a:cubicBezTo>
                  <a:lnTo>
                    <a:pt x="0" y="741089"/>
                  </a:lnTo>
                  <a:cubicBezTo>
                    <a:pt x="-13" y="960893"/>
                    <a:pt x="177508" y="1139089"/>
                    <a:pt x="396504" y="1139103"/>
                  </a:cubicBezTo>
                  <a:cubicBezTo>
                    <a:pt x="615500" y="1139116"/>
                    <a:pt x="793044" y="960940"/>
                    <a:pt x="793056" y="741136"/>
                  </a:cubicBezTo>
                  <a:cubicBezTo>
                    <a:pt x="793069" y="583787"/>
                    <a:pt x="700706" y="441205"/>
                    <a:pt x="557423" y="377358"/>
                  </a:cubicBez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827E6DE-83D3-4751-B354-952DBD8C07D0}"/>
                </a:ext>
              </a:extLst>
            </p:cNvPr>
            <p:cNvSpPr/>
            <p:nvPr/>
          </p:nvSpPr>
          <p:spPr>
            <a:xfrm>
              <a:off x="3170240" y="757539"/>
              <a:ext cx="877310" cy="297123"/>
            </a:xfrm>
            <a:custGeom>
              <a:avLst/>
              <a:gdLst>
                <a:gd name="connsiteX0" fmla="*/ 200485 w 877310"/>
                <a:gd name="connsiteY0" fmla="*/ 251912 h 297123"/>
                <a:gd name="connsiteX1" fmla="*/ 228781 w 877310"/>
                <a:gd name="connsiteY1" fmla="*/ 230516 h 297123"/>
                <a:gd name="connsiteX2" fmla="*/ 245150 w 877310"/>
                <a:gd name="connsiteY2" fmla="*/ 200077 h 297123"/>
                <a:gd name="connsiteX3" fmla="*/ 199216 w 877310"/>
                <a:gd name="connsiteY3" fmla="*/ 200077 h 297123"/>
                <a:gd name="connsiteX4" fmla="*/ 185258 w 877310"/>
                <a:gd name="connsiteY4" fmla="*/ 216252 h 297123"/>
                <a:gd name="connsiteX5" fmla="*/ 162037 w 877310"/>
                <a:gd name="connsiteY5" fmla="*/ 222492 h 297123"/>
                <a:gd name="connsiteX6" fmla="*/ 116624 w 877310"/>
                <a:gd name="connsiteY6" fmla="*/ 179207 h 297123"/>
                <a:gd name="connsiteX7" fmla="*/ 116611 w 877310"/>
                <a:gd name="connsiteY7" fmla="*/ 178427 h 297123"/>
                <a:gd name="connsiteX8" fmla="*/ 249844 w 877310"/>
                <a:gd name="connsiteY8" fmla="*/ 178427 h 297123"/>
                <a:gd name="connsiteX9" fmla="*/ 249844 w 877310"/>
                <a:gd name="connsiteY9" fmla="*/ 169639 h 297123"/>
                <a:gd name="connsiteX10" fmla="*/ 249844 w 877310"/>
                <a:gd name="connsiteY10" fmla="*/ 161488 h 297123"/>
                <a:gd name="connsiteX11" fmla="*/ 238678 w 877310"/>
                <a:gd name="connsiteY11" fmla="*/ 117550 h 297123"/>
                <a:gd name="connsiteX12" fmla="*/ 207717 w 877310"/>
                <a:gd name="connsiteY12" fmla="*/ 86603 h 297123"/>
                <a:gd name="connsiteX13" fmla="*/ 162164 w 877310"/>
                <a:gd name="connsiteY13" fmla="*/ 75140 h 297123"/>
                <a:gd name="connsiteX14" fmla="*/ 114200 w 877310"/>
                <a:gd name="connsiteY14" fmla="*/ 87112 h 297123"/>
                <a:gd name="connsiteX15" fmla="*/ 82351 w 877310"/>
                <a:gd name="connsiteY15" fmla="*/ 120225 h 297123"/>
                <a:gd name="connsiteX16" fmla="*/ 70931 w 877310"/>
                <a:gd name="connsiteY16" fmla="*/ 168875 h 297123"/>
                <a:gd name="connsiteX17" fmla="*/ 82605 w 877310"/>
                <a:gd name="connsiteY17" fmla="*/ 216506 h 297123"/>
                <a:gd name="connsiteX18" fmla="*/ 114708 w 877310"/>
                <a:gd name="connsiteY18" fmla="*/ 248346 h 297123"/>
                <a:gd name="connsiteX19" fmla="*/ 161783 w 877310"/>
                <a:gd name="connsiteY19" fmla="*/ 259808 h 297123"/>
                <a:gd name="connsiteX20" fmla="*/ 200485 w 877310"/>
                <a:gd name="connsiteY20" fmla="*/ 251912 h 297123"/>
                <a:gd name="connsiteX21" fmla="*/ 191729 w 877310"/>
                <a:gd name="connsiteY21" fmla="*/ 122262 h 297123"/>
                <a:gd name="connsiteX22" fmla="*/ 204418 w 877310"/>
                <a:gd name="connsiteY22" fmla="*/ 149899 h 297123"/>
                <a:gd name="connsiteX23" fmla="*/ 116611 w 877310"/>
                <a:gd name="connsiteY23" fmla="*/ 149899 h 297123"/>
                <a:gd name="connsiteX24" fmla="*/ 132980 w 877310"/>
                <a:gd name="connsiteY24" fmla="*/ 121371 h 297123"/>
                <a:gd name="connsiteX25" fmla="*/ 162291 w 877310"/>
                <a:gd name="connsiteY25" fmla="*/ 111947 h 297123"/>
                <a:gd name="connsiteX26" fmla="*/ 191729 w 877310"/>
                <a:gd name="connsiteY26" fmla="*/ 122262 h 297123"/>
                <a:gd name="connsiteX27" fmla="*/ 393102 w 877310"/>
                <a:gd name="connsiteY27" fmla="*/ 250893 h 297123"/>
                <a:gd name="connsiteX28" fmla="*/ 415561 w 877310"/>
                <a:gd name="connsiteY28" fmla="*/ 230261 h 297123"/>
                <a:gd name="connsiteX29" fmla="*/ 418353 w 877310"/>
                <a:gd name="connsiteY29" fmla="*/ 255732 h 297123"/>
                <a:gd name="connsiteX30" fmla="*/ 460861 w 877310"/>
                <a:gd name="connsiteY30" fmla="*/ 255732 h 297123"/>
                <a:gd name="connsiteX31" fmla="*/ 460861 w 877310"/>
                <a:gd name="connsiteY31" fmla="*/ 79471 h 297123"/>
                <a:gd name="connsiteX32" fmla="*/ 417972 w 877310"/>
                <a:gd name="connsiteY32" fmla="*/ 79471 h 297123"/>
                <a:gd name="connsiteX33" fmla="*/ 415561 w 877310"/>
                <a:gd name="connsiteY33" fmla="*/ 103541 h 297123"/>
                <a:gd name="connsiteX34" fmla="*/ 391453 w 877310"/>
                <a:gd name="connsiteY34" fmla="*/ 82655 h 297123"/>
                <a:gd name="connsiteX35" fmla="*/ 356812 w 877310"/>
                <a:gd name="connsiteY35" fmla="*/ 75140 h 297123"/>
                <a:gd name="connsiteX36" fmla="*/ 312654 w 877310"/>
                <a:gd name="connsiteY36" fmla="*/ 87112 h 297123"/>
                <a:gd name="connsiteX37" fmla="*/ 281567 w 877310"/>
                <a:gd name="connsiteY37" fmla="*/ 119715 h 297123"/>
                <a:gd name="connsiteX38" fmla="*/ 270274 w 877310"/>
                <a:gd name="connsiteY38" fmla="*/ 167092 h 297123"/>
                <a:gd name="connsiteX39" fmla="*/ 281567 w 877310"/>
                <a:gd name="connsiteY39" fmla="*/ 214723 h 297123"/>
                <a:gd name="connsiteX40" fmla="*/ 312401 w 877310"/>
                <a:gd name="connsiteY40" fmla="*/ 247709 h 297123"/>
                <a:gd name="connsiteX41" fmla="*/ 356558 w 877310"/>
                <a:gd name="connsiteY41" fmla="*/ 259808 h 297123"/>
                <a:gd name="connsiteX42" fmla="*/ 393102 w 877310"/>
                <a:gd name="connsiteY42" fmla="*/ 250893 h 297123"/>
                <a:gd name="connsiteX43" fmla="*/ 330673 w 877310"/>
                <a:gd name="connsiteY43" fmla="*/ 205044 h 297123"/>
                <a:gd name="connsiteX44" fmla="*/ 316588 w 877310"/>
                <a:gd name="connsiteY44" fmla="*/ 166837 h 297123"/>
                <a:gd name="connsiteX45" fmla="*/ 330673 w 877310"/>
                <a:gd name="connsiteY45" fmla="*/ 128630 h 297123"/>
                <a:gd name="connsiteX46" fmla="*/ 366455 w 877310"/>
                <a:gd name="connsiteY46" fmla="*/ 114112 h 297123"/>
                <a:gd name="connsiteX47" fmla="*/ 402238 w 877310"/>
                <a:gd name="connsiteY47" fmla="*/ 128758 h 297123"/>
                <a:gd name="connsiteX48" fmla="*/ 402238 w 877310"/>
                <a:gd name="connsiteY48" fmla="*/ 204408 h 297123"/>
                <a:gd name="connsiteX49" fmla="*/ 330673 w 877310"/>
                <a:gd name="connsiteY49" fmla="*/ 204408 h 297123"/>
                <a:gd name="connsiteX50" fmla="*/ 535218 w 877310"/>
                <a:gd name="connsiteY50" fmla="*/ 255987 h 297123"/>
                <a:gd name="connsiteX51" fmla="*/ 535218 w 877310"/>
                <a:gd name="connsiteY51" fmla="*/ 175752 h 297123"/>
                <a:gd name="connsiteX52" fmla="*/ 541816 w 877310"/>
                <a:gd name="connsiteY52" fmla="*/ 144168 h 297123"/>
                <a:gd name="connsiteX53" fmla="*/ 559961 w 877310"/>
                <a:gd name="connsiteY53" fmla="*/ 128248 h 297123"/>
                <a:gd name="connsiteX54" fmla="*/ 586481 w 877310"/>
                <a:gd name="connsiteY54" fmla="*/ 123663 h 297123"/>
                <a:gd name="connsiteX55" fmla="*/ 599170 w 877310"/>
                <a:gd name="connsiteY55" fmla="*/ 123663 h 297123"/>
                <a:gd name="connsiteX56" fmla="*/ 599170 w 877310"/>
                <a:gd name="connsiteY56" fmla="*/ 75140 h 297123"/>
                <a:gd name="connsiteX57" fmla="*/ 561103 w 877310"/>
                <a:gd name="connsiteY57" fmla="*/ 85329 h 297123"/>
                <a:gd name="connsiteX58" fmla="*/ 535725 w 877310"/>
                <a:gd name="connsiteY58" fmla="*/ 112456 h 297123"/>
                <a:gd name="connsiteX59" fmla="*/ 531538 w 877310"/>
                <a:gd name="connsiteY59" fmla="*/ 79471 h 297123"/>
                <a:gd name="connsiteX60" fmla="*/ 491187 w 877310"/>
                <a:gd name="connsiteY60" fmla="*/ 79471 h 297123"/>
                <a:gd name="connsiteX61" fmla="*/ 491187 w 877310"/>
                <a:gd name="connsiteY61" fmla="*/ 255478 h 297123"/>
                <a:gd name="connsiteX62" fmla="*/ 667944 w 877310"/>
                <a:gd name="connsiteY62" fmla="*/ 255987 h 297123"/>
                <a:gd name="connsiteX63" fmla="*/ 667944 w 877310"/>
                <a:gd name="connsiteY63" fmla="*/ 164672 h 297123"/>
                <a:gd name="connsiteX64" fmla="*/ 680633 w 877310"/>
                <a:gd name="connsiteY64" fmla="*/ 126465 h 297123"/>
                <a:gd name="connsiteX65" fmla="*/ 711974 w 877310"/>
                <a:gd name="connsiteY65" fmla="*/ 112965 h 297123"/>
                <a:gd name="connsiteX66" fmla="*/ 740524 w 877310"/>
                <a:gd name="connsiteY66" fmla="*/ 125701 h 297123"/>
                <a:gd name="connsiteX67" fmla="*/ 749787 w 877310"/>
                <a:gd name="connsiteY67" fmla="*/ 160470 h 297123"/>
                <a:gd name="connsiteX68" fmla="*/ 749787 w 877310"/>
                <a:gd name="connsiteY68" fmla="*/ 255605 h 297123"/>
                <a:gd name="connsiteX69" fmla="*/ 794959 w 877310"/>
                <a:gd name="connsiteY69" fmla="*/ 255605 h 297123"/>
                <a:gd name="connsiteX70" fmla="*/ 794959 w 877310"/>
                <a:gd name="connsiteY70" fmla="*/ 156267 h 297123"/>
                <a:gd name="connsiteX71" fmla="*/ 776434 w 877310"/>
                <a:gd name="connsiteY71" fmla="*/ 95772 h 297123"/>
                <a:gd name="connsiteX72" fmla="*/ 725678 w 877310"/>
                <a:gd name="connsiteY72" fmla="*/ 75140 h 297123"/>
                <a:gd name="connsiteX73" fmla="*/ 689388 w 877310"/>
                <a:gd name="connsiteY73" fmla="*/ 84438 h 297123"/>
                <a:gd name="connsiteX74" fmla="*/ 666167 w 877310"/>
                <a:gd name="connsiteY74" fmla="*/ 109527 h 297123"/>
                <a:gd name="connsiteX75" fmla="*/ 662234 w 877310"/>
                <a:gd name="connsiteY75" fmla="*/ 79471 h 297123"/>
                <a:gd name="connsiteX76" fmla="*/ 622264 w 877310"/>
                <a:gd name="connsiteY76" fmla="*/ 79471 h 297123"/>
                <a:gd name="connsiteX77" fmla="*/ 622264 w 877310"/>
                <a:gd name="connsiteY77" fmla="*/ 255478 h 297123"/>
                <a:gd name="connsiteX78" fmla="*/ 843050 w 877310"/>
                <a:gd name="connsiteY78" fmla="*/ 297123 h 297123"/>
                <a:gd name="connsiteX79" fmla="*/ 877311 w 877310"/>
                <a:gd name="connsiteY79" fmla="*/ 208865 h 297123"/>
                <a:gd name="connsiteX80" fmla="*/ 833407 w 877310"/>
                <a:gd name="connsiteY80" fmla="*/ 208865 h 297123"/>
                <a:gd name="connsiteX81" fmla="*/ 813359 w 877310"/>
                <a:gd name="connsiteY81" fmla="*/ 297123 h 297123"/>
                <a:gd name="connsiteX82" fmla="*/ 45299 w 877310"/>
                <a:gd name="connsiteY82" fmla="*/ 0 h 297123"/>
                <a:gd name="connsiteX83" fmla="*/ 0 w 877310"/>
                <a:gd name="connsiteY83" fmla="*/ 0 h 297123"/>
                <a:gd name="connsiteX84" fmla="*/ 0 w 877310"/>
                <a:gd name="connsiteY84" fmla="*/ 255478 h 297123"/>
                <a:gd name="connsiteX85" fmla="*/ 45299 w 877310"/>
                <a:gd name="connsiteY85" fmla="*/ 255478 h 29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77310" h="297123">
                  <a:moveTo>
                    <a:pt x="200485" y="251912"/>
                  </a:moveTo>
                  <a:cubicBezTo>
                    <a:pt x="211372" y="246954"/>
                    <a:pt x="221028" y="239648"/>
                    <a:pt x="228781" y="230516"/>
                  </a:cubicBezTo>
                  <a:cubicBezTo>
                    <a:pt x="236280" y="221613"/>
                    <a:pt x="241850" y="211250"/>
                    <a:pt x="245150" y="200077"/>
                  </a:cubicBezTo>
                  <a:lnTo>
                    <a:pt x="199216" y="200077"/>
                  </a:lnTo>
                  <a:cubicBezTo>
                    <a:pt x="196196" y="206694"/>
                    <a:pt x="191349" y="212305"/>
                    <a:pt x="185258" y="216252"/>
                  </a:cubicBezTo>
                  <a:cubicBezTo>
                    <a:pt x="178317" y="220637"/>
                    <a:pt x="170222" y="222812"/>
                    <a:pt x="162037" y="222492"/>
                  </a:cubicBezTo>
                  <a:cubicBezTo>
                    <a:pt x="137586" y="223126"/>
                    <a:pt x="117258" y="203747"/>
                    <a:pt x="116624" y="179207"/>
                  </a:cubicBezTo>
                  <a:cubicBezTo>
                    <a:pt x="116624" y="178948"/>
                    <a:pt x="116611" y="178687"/>
                    <a:pt x="116611" y="178427"/>
                  </a:cubicBezTo>
                  <a:lnTo>
                    <a:pt x="249844" y="178427"/>
                  </a:lnTo>
                  <a:cubicBezTo>
                    <a:pt x="249844" y="175370"/>
                    <a:pt x="249844" y="172441"/>
                    <a:pt x="249844" y="169639"/>
                  </a:cubicBezTo>
                  <a:cubicBezTo>
                    <a:pt x="249844" y="166837"/>
                    <a:pt x="249844" y="164035"/>
                    <a:pt x="249844" y="161488"/>
                  </a:cubicBezTo>
                  <a:cubicBezTo>
                    <a:pt x="250048" y="146110"/>
                    <a:pt x="246203" y="130951"/>
                    <a:pt x="238678" y="117550"/>
                  </a:cubicBezTo>
                  <a:cubicBezTo>
                    <a:pt x="231407" y="104561"/>
                    <a:pt x="220685" y="93849"/>
                    <a:pt x="207717" y="86603"/>
                  </a:cubicBezTo>
                  <a:cubicBezTo>
                    <a:pt x="193823" y="78784"/>
                    <a:pt x="178089" y="74827"/>
                    <a:pt x="162164" y="75140"/>
                  </a:cubicBezTo>
                  <a:cubicBezTo>
                    <a:pt x="145402" y="74766"/>
                    <a:pt x="128843" y="78900"/>
                    <a:pt x="114200" y="87112"/>
                  </a:cubicBezTo>
                  <a:cubicBezTo>
                    <a:pt x="100725" y="94966"/>
                    <a:pt x="89698" y="106432"/>
                    <a:pt x="82351" y="120225"/>
                  </a:cubicBezTo>
                  <a:cubicBezTo>
                    <a:pt x="74573" y="135239"/>
                    <a:pt x="70652" y="151958"/>
                    <a:pt x="70931" y="168875"/>
                  </a:cubicBezTo>
                  <a:cubicBezTo>
                    <a:pt x="70614" y="185503"/>
                    <a:pt x="74636" y="201924"/>
                    <a:pt x="82605" y="216506"/>
                  </a:cubicBezTo>
                  <a:cubicBezTo>
                    <a:pt x="90129" y="229921"/>
                    <a:pt x="101257" y="240951"/>
                    <a:pt x="114708" y="248346"/>
                  </a:cubicBezTo>
                  <a:cubicBezTo>
                    <a:pt x="129160" y="256167"/>
                    <a:pt x="145377" y="260115"/>
                    <a:pt x="161783" y="259808"/>
                  </a:cubicBezTo>
                  <a:cubicBezTo>
                    <a:pt x="175107" y="260098"/>
                    <a:pt x="188329" y="257401"/>
                    <a:pt x="200485" y="251912"/>
                  </a:cubicBezTo>
                  <a:close/>
                  <a:moveTo>
                    <a:pt x="191729" y="122262"/>
                  </a:moveTo>
                  <a:cubicBezTo>
                    <a:pt x="199584" y="129314"/>
                    <a:pt x="204190" y="139321"/>
                    <a:pt x="204418" y="149899"/>
                  </a:cubicBezTo>
                  <a:lnTo>
                    <a:pt x="116611" y="149899"/>
                  </a:lnTo>
                  <a:cubicBezTo>
                    <a:pt x="118159" y="138615"/>
                    <a:pt x="124034" y="128383"/>
                    <a:pt x="132980" y="121371"/>
                  </a:cubicBezTo>
                  <a:cubicBezTo>
                    <a:pt x="141443" y="115074"/>
                    <a:pt x="151759" y="111762"/>
                    <a:pt x="162291" y="111947"/>
                  </a:cubicBezTo>
                  <a:cubicBezTo>
                    <a:pt x="173064" y="111466"/>
                    <a:pt x="183596" y="115160"/>
                    <a:pt x="191729" y="122262"/>
                  </a:cubicBezTo>
                  <a:close/>
                  <a:moveTo>
                    <a:pt x="393102" y="250893"/>
                  </a:moveTo>
                  <a:cubicBezTo>
                    <a:pt x="401832" y="245523"/>
                    <a:pt x="409458" y="238519"/>
                    <a:pt x="415561" y="230261"/>
                  </a:cubicBezTo>
                  <a:lnTo>
                    <a:pt x="418353" y="255732"/>
                  </a:lnTo>
                  <a:lnTo>
                    <a:pt x="460861" y="255732"/>
                  </a:lnTo>
                  <a:lnTo>
                    <a:pt x="460861" y="79471"/>
                  </a:lnTo>
                  <a:lnTo>
                    <a:pt x="417972" y="79471"/>
                  </a:lnTo>
                  <a:lnTo>
                    <a:pt x="415561" y="103541"/>
                  </a:lnTo>
                  <a:cubicBezTo>
                    <a:pt x="409471" y="94588"/>
                    <a:pt x="401160" y="87388"/>
                    <a:pt x="391453" y="82655"/>
                  </a:cubicBezTo>
                  <a:cubicBezTo>
                    <a:pt x="380654" y="77449"/>
                    <a:pt x="368790" y="74876"/>
                    <a:pt x="356812" y="75140"/>
                  </a:cubicBezTo>
                  <a:cubicBezTo>
                    <a:pt x="341268" y="74921"/>
                    <a:pt x="325978" y="79067"/>
                    <a:pt x="312654" y="87112"/>
                  </a:cubicBezTo>
                  <a:cubicBezTo>
                    <a:pt x="299572" y="94998"/>
                    <a:pt x="288837" y="106255"/>
                    <a:pt x="281567" y="119715"/>
                  </a:cubicBezTo>
                  <a:cubicBezTo>
                    <a:pt x="273890" y="134302"/>
                    <a:pt x="270007" y="150597"/>
                    <a:pt x="270274" y="167092"/>
                  </a:cubicBezTo>
                  <a:cubicBezTo>
                    <a:pt x="270007" y="183668"/>
                    <a:pt x="273890" y="200047"/>
                    <a:pt x="281567" y="214723"/>
                  </a:cubicBezTo>
                  <a:cubicBezTo>
                    <a:pt x="288799" y="228233"/>
                    <a:pt x="299433" y="239606"/>
                    <a:pt x="312401" y="247709"/>
                  </a:cubicBezTo>
                  <a:cubicBezTo>
                    <a:pt x="325686" y="255850"/>
                    <a:pt x="341002" y="260045"/>
                    <a:pt x="356558" y="259808"/>
                  </a:cubicBezTo>
                  <a:cubicBezTo>
                    <a:pt x="369336" y="260357"/>
                    <a:pt x="381999" y="257266"/>
                    <a:pt x="393102" y="250893"/>
                  </a:cubicBezTo>
                  <a:close/>
                  <a:moveTo>
                    <a:pt x="330673" y="205044"/>
                  </a:moveTo>
                  <a:cubicBezTo>
                    <a:pt x="321080" y="194709"/>
                    <a:pt x="316004" y="180951"/>
                    <a:pt x="316588" y="166837"/>
                  </a:cubicBezTo>
                  <a:cubicBezTo>
                    <a:pt x="315789" y="152689"/>
                    <a:pt x="320890" y="138846"/>
                    <a:pt x="330673" y="128630"/>
                  </a:cubicBezTo>
                  <a:cubicBezTo>
                    <a:pt x="340037" y="118961"/>
                    <a:pt x="353031" y="113693"/>
                    <a:pt x="366455" y="114112"/>
                  </a:cubicBezTo>
                  <a:cubicBezTo>
                    <a:pt x="379918" y="113629"/>
                    <a:pt x="392950" y="118960"/>
                    <a:pt x="402238" y="128758"/>
                  </a:cubicBezTo>
                  <a:cubicBezTo>
                    <a:pt x="421005" y="150455"/>
                    <a:pt x="421005" y="182710"/>
                    <a:pt x="402238" y="204408"/>
                  </a:cubicBezTo>
                  <a:cubicBezTo>
                    <a:pt x="382443" y="224159"/>
                    <a:pt x="350467" y="224159"/>
                    <a:pt x="330673" y="204408"/>
                  </a:cubicBezTo>
                  <a:close/>
                  <a:moveTo>
                    <a:pt x="535218" y="255987"/>
                  </a:moveTo>
                  <a:lnTo>
                    <a:pt x="535218" y="175752"/>
                  </a:lnTo>
                  <a:cubicBezTo>
                    <a:pt x="534634" y="164826"/>
                    <a:pt x="536905" y="153937"/>
                    <a:pt x="541816" y="144168"/>
                  </a:cubicBezTo>
                  <a:cubicBezTo>
                    <a:pt x="545838" y="136909"/>
                    <a:pt x="552259" y="131281"/>
                    <a:pt x="559961" y="128248"/>
                  </a:cubicBezTo>
                  <a:cubicBezTo>
                    <a:pt x="568437" y="125066"/>
                    <a:pt x="577434" y="123511"/>
                    <a:pt x="586481" y="123663"/>
                  </a:cubicBezTo>
                  <a:lnTo>
                    <a:pt x="599170" y="123663"/>
                  </a:lnTo>
                  <a:lnTo>
                    <a:pt x="599170" y="75140"/>
                  </a:lnTo>
                  <a:cubicBezTo>
                    <a:pt x="585783" y="74956"/>
                    <a:pt x="572612" y="78481"/>
                    <a:pt x="561103" y="85329"/>
                  </a:cubicBezTo>
                  <a:cubicBezTo>
                    <a:pt x="550508" y="92093"/>
                    <a:pt x="541791" y="101421"/>
                    <a:pt x="535725" y="112456"/>
                  </a:cubicBezTo>
                  <a:lnTo>
                    <a:pt x="531538" y="79471"/>
                  </a:lnTo>
                  <a:lnTo>
                    <a:pt x="491187" y="79471"/>
                  </a:lnTo>
                  <a:lnTo>
                    <a:pt x="491187" y="255478"/>
                  </a:lnTo>
                  <a:close/>
                  <a:moveTo>
                    <a:pt x="667944" y="255987"/>
                  </a:moveTo>
                  <a:lnTo>
                    <a:pt x="667944" y="164672"/>
                  </a:lnTo>
                  <a:cubicBezTo>
                    <a:pt x="667119" y="150773"/>
                    <a:pt x="671662" y="137088"/>
                    <a:pt x="680633" y="126465"/>
                  </a:cubicBezTo>
                  <a:cubicBezTo>
                    <a:pt x="688601" y="117567"/>
                    <a:pt x="700059" y="112630"/>
                    <a:pt x="711974" y="112965"/>
                  </a:cubicBezTo>
                  <a:cubicBezTo>
                    <a:pt x="723001" y="112246"/>
                    <a:pt x="733672" y="117006"/>
                    <a:pt x="740524" y="125701"/>
                  </a:cubicBezTo>
                  <a:cubicBezTo>
                    <a:pt x="747300" y="135969"/>
                    <a:pt x="750561" y="148177"/>
                    <a:pt x="749787" y="160470"/>
                  </a:cubicBezTo>
                  <a:lnTo>
                    <a:pt x="749787" y="255605"/>
                  </a:lnTo>
                  <a:lnTo>
                    <a:pt x="794959" y="255605"/>
                  </a:lnTo>
                  <a:lnTo>
                    <a:pt x="794959" y="156267"/>
                  </a:lnTo>
                  <a:cubicBezTo>
                    <a:pt x="796368" y="134507"/>
                    <a:pt x="789770" y="112985"/>
                    <a:pt x="776434" y="95772"/>
                  </a:cubicBezTo>
                  <a:cubicBezTo>
                    <a:pt x="763491" y="81544"/>
                    <a:pt x="744839" y="73959"/>
                    <a:pt x="725678" y="75140"/>
                  </a:cubicBezTo>
                  <a:cubicBezTo>
                    <a:pt x="712964" y="74863"/>
                    <a:pt x="700415" y="78077"/>
                    <a:pt x="689388" y="84438"/>
                  </a:cubicBezTo>
                  <a:cubicBezTo>
                    <a:pt x="679402" y="90386"/>
                    <a:pt x="671344" y="99098"/>
                    <a:pt x="666167" y="109527"/>
                  </a:cubicBezTo>
                  <a:lnTo>
                    <a:pt x="662234" y="79471"/>
                  </a:lnTo>
                  <a:lnTo>
                    <a:pt x="622264" y="79471"/>
                  </a:lnTo>
                  <a:lnTo>
                    <a:pt x="622264" y="255478"/>
                  </a:lnTo>
                  <a:close/>
                  <a:moveTo>
                    <a:pt x="843050" y="297123"/>
                  </a:moveTo>
                  <a:lnTo>
                    <a:pt x="877311" y="208865"/>
                  </a:lnTo>
                  <a:lnTo>
                    <a:pt x="833407" y="208865"/>
                  </a:lnTo>
                  <a:lnTo>
                    <a:pt x="813359" y="297123"/>
                  </a:lnTo>
                  <a:close/>
                  <a:moveTo>
                    <a:pt x="45299" y="0"/>
                  </a:moveTo>
                  <a:lnTo>
                    <a:pt x="0" y="0"/>
                  </a:lnTo>
                  <a:lnTo>
                    <a:pt x="0" y="255478"/>
                  </a:lnTo>
                  <a:lnTo>
                    <a:pt x="45299" y="255478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6E1370-34C7-4E32-862E-C25966CF6C28}"/>
                </a:ext>
              </a:extLst>
            </p:cNvPr>
            <p:cNvSpPr/>
            <p:nvPr/>
          </p:nvSpPr>
          <p:spPr>
            <a:xfrm>
              <a:off x="3170240" y="1058101"/>
              <a:ext cx="941008" cy="338899"/>
            </a:xfrm>
            <a:custGeom>
              <a:avLst/>
              <a:gdLst>
                <a:gd name="connsiteX0" fmla="*/ 45299 w 941008"/>
                <a:gd name="connsiteY0" fmla="*/ 0 h 338899"/>
                <a:gd name="connsiteX1" fmla="*/ 0 w 941008"/>
                <a:gd name="connsiteY1" fmla="*/ 0 h 338899"/>
                <a:gd name="connsiteX2" fmla="*/ 0 w 941008"/>
                <a:gd name="connsiteY2" fmla="*/ 255860 h 338899"/>
                <a:gd name="connsiteX3" fmla="*/ 45299 w 941008"/>
                <a:gd name="connsiteY3" fmla="*/ 255860 h 338899"/>
                <a:gd name="connsiteX4" fmla="*/ 194140 w 941008"/>
                <a:gd name="connsiteY4" fmla="*/ 251020 h 338899"/>
                <a:gd name="connsiteX5" fmla="*/ 216600 w 941008"/>
                <a:gd name="connsiteY5" fmla="*/ 230388 h 338899"/>
                <a:gd name="connsiteX6" fmla="*/ 219391 w 941008"/>
                <a:gd name="connsiteY6" fmla="*/ 255860 h 338899"/>
                <a:gd name="connsiteX7" fmla="*/ 261772 w 941008"/>
                <a:gd name="connsiteY7" fmla="*/ 255860 h 338899"/>
                <a:gd name="connsiteX8" fmla="*/ 261772 w 941008"/>
                <a:gd name="connsiteY8" fmla="*/ 79725 h 338899"/>
                <a:gd name="connsiteX9" fmla="*/ 219011 w 941008"/>
                <a:gd name="connsiteY9" fmla="*/ 79725 h 338899"/>
                <a:gd name="connsiteX10" fmla="*/ 216600 w 941008"/>
                <a:gd name="connsiteY10" fmla="*/ 103923 h 338899"/>
                <a:gd name="connsiteX11" fmla="*/ 192491 w 941008"/>
                <a:gd name="connsiteY11" fmla="*/ 83037 h 338899"/>
                <a:gd name="connsiteX12" fmla="*/ 157850 w 941008"/>
                <a:gd name="connsiteY12" fmla="*/ 75523 h 338899"/>
                <a:gd name="connsiteX13" fmla="*/ 113566 w 941008"/>
                <a:gd name="connsiteY13" fmla="*/ 87367 h 338899"/>
                <a:gd name="connsiteX14" fmla="*/ 82858 w 941008"/>
                <a:gd name="connsiteY14" fmla="*/ 120097 h 338899"/>
                <a:gd name="connsiteX15" fmla="*/ 71565 w 941008"/>
                <a:gd name="connsiteY15" fmla="*/ 167474 h 338899"/>
                <a:gd name="connsiteX16" fmla="*/ 82858 w 941008"/>
                <a:gd name="connsiteY16" fmla="*/ 214978 h 338899"/>
                <a:gd name="connsiteX17" fmla="*/ 113566 w 941008"/>
                <a:gd name="connsiteY17" fmla="*/ 247964 h 338899"/>
                <a:gd name="connsiteX18" fmla="*/ 157850 w 941008"/>
                <a:gd name="connsiteY18" fmla="*/ 260699 h 338899"/>
                <a:gd name="connsiteX19" fmla="*/ 194140 w 941008"/>
                <a:gd name="connsiteY19" fmla="*/ 251275 h 338899"/>
                <a:gd name="connsiteX20" fmla="*/ 131711 w 941008"/>
                <a:gd name="connsiteY20" fmla="*/ 205172 h 338899"/>
                <a:gd name="connsiteX21" fmla="*/ 117499 w 941008"/>
                <a:gd name="connsiteY21" fmla="*/ 166965 h 338899"/>
                <a:gd name="connsiteX22" fmla="*/ 131711 w 941008"/>
                <a:gd name="connsiteY22" fmla="*/ 128758 h 338899"/>
                <a:gd name="connsiteX23" fmla="*/ 203276 w 941008"/>
                <a:gd name="connsiteY23" fmla="*/ 128758 h 338899"/>
                <a:gd name="connsiteX24" fmla="*/ 203276 w 941008"/>
                <a:gd name="connsiteY24" fmla="*/ 204280 h 338899"/>
                <a:gd name="connsiteX25" fmla="*/ 131711 w 941008"/>
                <a:gd name="connsiteY25" fmla="*/ 204280 h 338899"/>
                <a:gd name="connsiteX26" fmla="*/ 417465 w 941008"/>
                <a:gd name="connsiteY26" fmla="*/ 79471 h 338899"/>
                <a:gd name="connsiteX27" fmla="*/ 417465 w 941008"/>
                <a:gd name="connsiteY27" fmla="*/ 170658 h 338899"/>
                <a:gd name="connsiteX28" fmla="*/ 404776 w 941008"/>
                <a:gd name="connsiteY28" fmla="*/ 208865 h 338899"/>
                <a:gd name="connsiteX29" fmla="*/ 373561 w 941008"/>
                <a:gd name="connsiteY29" fmla="*/ 222365 h 338899"/>
                <a:gd name="connsiteX30" fmla="*/ 344884 w 941008"/>
                <a:gd name="connsiteY30" fmla="*/ 210266 h 338899"/>
                <a:gd name="connsiteX31" fmla="*/ 335748 w 941008"/>
                <a:gd name="connsiteY31" fmla="*/ 175498 h 338899"/>
                <a:gd name="connsiteX32" fmla="*/ 335748 w 941008"/>
                <a:gd name="connsiteY32" fmla="*/ 79725 h 338899"/>
                <a:gd name="connsiteX33" fmla="*/ 290449 w 941008"/>
                <a:gd name="connsiteY33" fmla="*/ 79725 h 338899"/>
                <a:gd name="connsiteX34" fmla="*/ 290449 w 941008"/>
                <a:gd name="connsiteY34" fmla="*/ 179191 h 338899"/>
                <a:gd name="connsiteX35" fmla="*/ 308467 w 941008"/>
                <a:gd name="connsiteY35" fmla="*/ 239558 h 338899"/>
                <a:gd name="connsiteX36" fmla="*/ 359223 w 941008"/>
                <a:gd name="connsiteY36" fmla="*/ 260062 h 338899"/>
                <a:gd name="connsiteX37" fmla="*/ 395767 w 941008"/>
                <a:gd name="connsiteY37" fmla="*/ 250893 h 338899"/>
                <a:gd name="connsiteX38" fmla="*/ 419241 w 941008"/>
                <a:gd name="connsiteY38" fmla="*/ 225421 h 338899"/>
                <a:gd name="connsiteX39" fmla="*/ 422794 w 941008"/>
                <a:gd name="connsiteY39" fmla="*/ 255223 h 338899"/>
                <a:gd name="connsiteX40" fmla="*/ 462764 w 941008"/>
                <a:gd name="connsiteY40" fmla="*/ 255223 h 338899"/>
                <a:gd name="connsiteX41" fmla="*/ 462764 w 941008"/>
                <a:gd name="connsiteY41" fmla="*/ 79725 h 338899"/>
                <a:gd name="connsiteX42" fmla="*/ 609701 w 941008"/>
                <a:gd name="connsiteY42" fmla="*/ 194092 h 338899"/>
                <a:gd name="connsiteX43" fmla="*/ 634318 w 941008"/>
                <a:gd name="connsiteY43" fmla="*/ 171040 h 338899"/>
                <a:gd name="connsiteX44" fmla="*/ 642820 w 941008"/>
                <a:gd name="connsiteY44" fmla="*/ 138819 h 338899"/>
                <a:gd name="connsiteX45" fmla="*/ 635714 w 941008"/>
                <a:gd name="connsiteY45" fmla="*/ 109017 h 338899"/>
                <a:gd name="connsiteX46" fmla="*/ 665787 w 941008"/>
                <a:gd name="connsiteY46" fmla="*/ 106852 h 338899"/>
                <a:gd name="connsiteX47" fmla="*/ 665787 w 941008"/>
                <a:gd name="connsiteY47" fmla="*/ 79725 h 338899"/>
                <a:gd name="connsiteX48" fmla="*/ 598789 w 941008"/>
                <a:gd name="connsiteY48" fmla="*/ 79725 h 338899"/>
                <a:gd name="connsiteX49" fmla="*/ 571254 w 941008"/>
                <a:gd name="connsiteY49" fmla="*/ 75523 h 338899"/>
                <a:gd name="connsiteX50" fmla="*/ 533188 w 941008"/>
                <a:gd name="connsiteY50" fmla="*/ 84055 h 338899"/>
                <a:gd name="connsiteX51" fmla="*/ 499943 w 941008"/>
                <a:gd name="connsiteY51" fmla="*/ 140092 h 338899"/>
                <a:gd name="connsiteX52" fmla="*/ 520499 w 941008"/>
                <a:gd name="connsiteY52" fmla="*/ 186578 h 338899"/>
                <a:gd name="connsiteX53" fmla="*/ 489665 w 941008"/>
                <a:gd name="connsiteY53" fmla="*/ 219181 h 338899"/>
                <a:gd name="connsiteX54" fmla="*/ 489665 w 941008"/>
                <a:gd name="connsiteY54" fmla="*/ 227332 h 338899"/>
                <a:gd name="connsiteX55" fmla="*/ 498674 w 941008"/>
                <a:gd name="connsiteY55" fmla="*/ 234846 h 338899"/>
                <a:gd name="connsiteX56" fmla="*/ 511363 w 941008"/>
                <a:gd name="connsiteY56" fmla="*/ 241596 h 338899"/>
                <a:gd name="connsiteX57" fmla="*/ 488269 w 941008"/>
                <a:gd name="connsiteY57" fmla="*/ 282732 h 338899"/>
                <a:gd name="connsiteX58" fmla="*/ 511363 w 941008"/>
                <a:gd name="connsiteY58" fmla="*/ 324760 h 338899"/>
                <a:gd name="connsiteX59" fmla="*/ 571762 w 941008"/>
                <a:gd name="connsiteY59" fmla="*/ 338769 h 338899"/>
                <a:gd name="connsiteX60" fmla="*/ 617061 w 941008"/>
                <a:gd name="connsiteY60" fmla="*/ 330109 h 338899"/>
                <a:gd name="connsiteX61" fmla="*/ 643200 w 941008"/>
                <a:gd name="connsiteY61" fmla="*/ 307439 h 338899"/>
                <a:gd name="connsiteX62" fmla="*/ 651702 w 941008"/>
                <a:gd name="connsiteY62" fmla="*/ 277765 h 338899"/>
                <a:gd name="connsiteX63" fmla="*/ 635841 w 941008"/>
                <a:gd name="connsiteY63" fmla="*/ 240450 h 338899"/>
                <a:gd name="connsiteX64" fmla="*/ 585085 w 941008"/>
                <a:gd name="connsiteY64" fmla="*/ 223766 h 338899"/>
                <a:gd name="connsiteX65" fmla="*/ 551840 w 941008"/>
                <a:gd name="connsiteY65" fmla="*/ 219563 h 338899"/>
                <a:gd name="connsiteX66" fmla="*/ 535599 w 941008"/>
                <a:gd name="connsiteY66" fmla="*/ 214214 h 338899"/>
                <a:gd name="connsiteX67" fmla="*/ 548287 w 941008"/>
                <a:gd name="connsiteY67" fmla="*/ 201478 h 338899"/>
                <a:gd name="connsiteX68" fmla="*/ 572016 w 941008"/>
                <a:gd name="connsiteY68" fmla="*/ 204280 h 338899"/>
                <a:gd name="connsiteX69" fmla="*/ 609701 w 941008"/>
                <a:gd name="connsiteY69" fmla="*/ 194728 h 338899"/>
                <a:gd name="connsiteX70" fmla="*/ 548034 w 941008"/>
                <a:gd name="connsiteY70" fmla="*/ 161106 h 338899"/>
                <a:gd name="connsiteX71" fmla="*/ 547691 w 941008"/>
                <a:gd name="connsiteY71" fmla="*/ 118782 h 338899"/>
                <a:gd name="connsiteX72" fmla="*/ 548034 w 941008"/>
                <a:gd name="connsiteY72" fmla="*/ 118442 h 338899"/>
                <a:gd name="connsiteX73" fmla="*/ 594221 w 941008"/>
                <a:gd name="connsiteY73" fmla="*/ 118442 h 338899"/>
                <a:gd name="connsiteX74" fmla="*/ 594919 w 941008"/>
                <a:gd name="connsiteY74" fmla="*/ 160402 h 338899"/>
                <a:gd name="connsiteX75" fmla="*/ 594221 w 941008"/>
                <a:gd name="connsiteY75" fmla="*/ 161106 h 338899"/>
                <a:gd name="connsiteX76" fmla="*/ 548034 w 941008"/>
                <a:gd name="connsiteY76" fmla="*/ 161106 h 338899"/>
                <a:gd name="connsiteX77" fmla="*/ 533314 w 941008"/>
                <a:gd name="connsiteY77" fmla="*/ 263628 h 338899"/>
                <a:gd name="connsiteX78" fmla="*/ 548034 w 941008"/>
                <a:gd name="connsiteY78" fmla="*/ 250893 h 338899"/>
                <a:gd name="connsiteX79" fmla="*/ 574934 w 941008"/>
                <a:gd name="connsiteY79" fmla="*/ 254077 h 338899"/>
                <a:gd name="connsiteX80" fmla="*/ 602342 w 941008"/>
                <a:gd name="connsiteY80" fmla="*/ 261845 h 338899"/>
                <a:gd name="connsiteX81" fmla="*/ 609194 w 941008"/>
                <a:gd name="connsiteY81" fmla="*/ 277765 h 338899"/>
                <a:gd name="connsiteX82" fmla="*/ 598536 w 941008"/>
                <a:gd name="connsiteY82" fmla="*/ 296486 h 338899"/>
                <a:gd name="connsiteX83" fmla="*/ 571000 w 941008"/>
                <a:gd name="connsiteY83" fmla="*/ 303364 h 338899"/>
                <a:gd name="connsiteX84" fmla="*/ 541182 w 941008"/>
                <a:gd name="connsiteY84" fmla="*/ 296741 h 338899"/>
                <a:gd name="connsiteX85" fmla="*/ 528493 w 941008"/>
                <a:gd name="connsiteY85" fmla="*/ 277128 h 338899"/>
                <a:gd name="connsiteX86" fmla="*/ 533695 w 941008"/>
                <a:gd name="connsiteY86" fmla="*/ 263628 h 338899"/>
                <a:gd name="connsiteX87" fmla="*/ 731642 w 941008"/>
                <a:gd name="connsiteY87" fmla="*/ 255860 h 338899"/>
                <a:gd name="connsiteX88" fmla="*/ 731642 w 941008"/>
                <a:gd name="connsiteY88" fmla="*/ 165564 h 338899"/>
                <a:gd name="connsiteX89" fmla="*/ 744331 w 941008"/>
                <a:gd name="connsiteY89" fmla="*/ 127357 h 338899"/>
                <a:gd name="connsiteX90" fmla="*/ 776434 w 941008"/>
                <a:gd name="connsiteY90" fmla="*/ 113857 h 338899"/>
                <a:gd name="connsiteX91" fmla="*/ 804857 w 941008"/>
                <a:gd name="connsiteY91" fmla="*/ 126593 h 338899"/>
                <a:gd name="connsiteX92" fmla="*/ 813866 w 941008"/>
                <a:gd name="connsiteY92" fmla="*/ 161361 h 338899"/>
                <a:gd name="connsiteX93" fmla="*/ 813866 w 941008"/>
                <a:gd name="connsiteY93" fmla="*/ 256496 h 338899"/>
                <a:gd name="connsiteX94" fmla="*/ 858785 w 941008"/>
                <a:gd name="connsiteY94" fmla="*/ 256496 h 338899"/>
                <a:gd name="connsiteX95" fmla="*/ 858785 w 941008"/>
                <a:gd name="connsiteY95" fmla="*/ 156394 h 338899"/>
                <a:gd name="connsiteX96" fmla="*/ 841020 w 941008"/>
                <a:gd name="connsiteY96" fmla="*/ 96154 h 338899"/>
                <a:gd name="connsiteX97" fmla="*/ 790265 w 941008"/>
                <a:gd name="connsiteY97" fmla="*/ 75523 h 338899"/>
                <a:gd name="connsiteX98" fmla="*/ 755878 w 941008"/>
                <a:gd name="connsiteY98" fmla="*/ 83801 h 338899"/>
                <a:gd name="connsiteX99" fmla="*/ 732023 w 941008"/>
                <a:gd name="connsiteY99" fmla="*/ 106725 h 338899"/>
                <a:gd name="connsiteX100" fmla="*/ 732023 w 941008"/>
                <a:gd name="connsiteY100" fmla="*/ 0 h 338899"/>
                <a:gd name="connsiteX101" fmla="*/ 686723 w 941008"/>
                <a:gd name="connsiteY101" fmla="*/ 0 h 338899"/>
                <a:gd name="connsiteX102" fmla="*/ 686723 w 941008"/>
                <a:gd name="connsiteY102" fmla="*/ 255860 h 338899"/>
                <a:gd name="connsiteX103" fmla="*/ 906749 w 941008"/>
                <a:gd name="connsiteY103" fmla="*/ 296996 h 338899"/>
                <a:gd name="connsiteX104" fmla="*/ 941009 w 941008"/>
                <a:gd name="connsiteY104" fmla="*/ 208610 h 338899"/>
                <a:gd name="connsiteX105" fmla="*/ 897105 w 941008"/>
                <a:gd name="connsiteY105" fmla="*/ 208610 h 338899"/>
                <a:gd name="connsiteX106" fmla="*/ 877945 w 941008"/>
                <a:gd name="connsiteY106" fmla="*/ 296996 h 33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41008" h="338899">
                  <a:moveTo>
                    <a:pt x="45299" y="0"/>
                  </a:moveTo>
                  <a:lnTo>
                    <a:pt x="0" y="0"/>
                  </a:lnTo>
                  <a:lnTo>
                    <a:pt x="0" y="255860"/>
                  </a:lnTo>
                  <a:lnTo>
                    <a:pt x="45299" y="255860"/>
                  </a:lnTo>
                  <a:close/>
                  <a:moveTo>
                    <a:pt x="194140" y="251020"/>
                  </a:moveTo>
                  <a:cubicBezTo>
                    <a:pt x="202819" y="245576"/>
                    <a:pt x="210433" y="238584"/>
                    <a:pt x="216600" y="230388"/>
                  </a:cubicBezTo>
                  <a:lnTo>
                    <a:pt x="219391" y="255860"/>
                  </a:lnTo>
                  <a:lnTo>
                    <a:pt x="261772" y="255860"/>
                  </a:lnTo>
                  <a:lnTo>
                    <a:pt x="261772" y="79725"/>
                  </a:lnTo>
                  <a:lnTo>
                    <a:pt x="219011" y="79725"/>
                  </a:lnTo>
                  <a:lnTo>
                    <a:pt x="216600" y="103923"/>
                  </a:lnTo>
                  <a:cubicBezTo>
                    <a:pt x="210483" y="94994"/>
                    <a:pt x="202185" y="87800"/>
                    <a:pt x="192491" y="83037"/>
                  </a:cubicBezTo>
                  <a:cubicBezTo>
                    <a:pt x="181692" y="77832"/>
                    <a:pt x="169828" y="75258"/>
                    <a:pt x="157850" y="75523"/>
                  </a:cubicBezTo>
                  <a:cubicBezTo>
                    <a:pt x="142281" y="75281"/>
                    <a:pt x="126952" y="79381"/>
                    <a:pt x="113566" y="87367"/>
                  </a:cubicBezTo>
                  <a:cubicBezTo>
                    <a:pt x="100636" y="95374"/>
                    <a:pt x="90041" y="106664"/>
                    <a:pt x="82858" y="120097"/>
                  </a:cubicBezTo>
                  <a:cubicBezTo>
                    <a:pt x="75156" y="134673"/>
                    <a:pt x="71261" y="150976"/>
                    <a:pt x="71565" y="167474"/>
                  </a:cubicBezTo>
                  <a:cubicBezTo>
                    <a:pt x="71299" y="184010"/>
                    <a:pt x="75182" y="200347"/>
                    <a:pt x="82858" y="214978"/>
                  </a:cubicBezTo>
                  <a:cubicBezTo>
                    <a:pt x="90002" y="228509"/>
                    <a:pt x="100598" y="239892"/>
                    <a:pt x="113566" y="247964"/>
                  </a:cubicBezTo>
                  <a:cubicBezTo>
                    <a:pt x="126813" y="256370"/>
                    <a:pt x="142179" y="260790"/>
                    <a:pt x="157850" y="260699"/>
                  </a:cubicBezTo>
                  <a:cubicBezTo>
                    <a:pt x="170590" y="261046"/>
                    <a:pt x="183164" y="257779"/>
                    <a:pt x="194140" y="251275"/>
                  </a:cubicBezTo>
                  <a:close/>
                  <a:moveTo>
                    <a:pt x="131711" y="205172"/>
                  </a:moveTo>
                  <a:cubicBezTo>
                    <a:pt x="122029" y="194880"/>
                    <a:pt x="116916" y="181103"/>
                    <a:pt x="117499" y="166965"/>
                  </a:cubicBezTo>
                  <a:cubicBezTo>
                    <a:pt x="116801" y="152810"/>
                    <a:pt x="121940" y="138993"/>
                    <a:pt x="131711" y="128758"/>
                  </a:cubicBezTo>
                  <a:cubicBezTo>
                    <a:pt x="151505" y="109006"/>
                    <a:pt x="183482" y="109006"/>
                    <a:pt x="203276" y="128758"/>
                  </a:cubicBezTo>
                  <a:cubicBezTo>
                    <a:pt x="221865" y="150475"/>
                    <a:pt x="221865" y="182563"/>
                    <a:pt x="203276" y="204280"/>
                  </a:cubicBezTo>
                  <a:cubicBezTo>
                    <a:pt x="183482" y="224032"/>
                    <a:pt x="151505" y="224032"/>
                    <a:pt x="131711" y="204280"/>
                  </a:cubicBezTo>
                  <a:close/>
                  <a:moveTo>
                    <a:pt x="417465" y="79471"/>
                  </a:moveTo>
                  <a:lnTo>
                    <a:pt x="417465" y="170658"/>
                  </a:lnTo>
                  <a:cubicBezTo>
                    <a:pt x="418378" y="184571"/>
                    <a:pt x="413823" y="198288"/>
                    <a:pt x="404776" y="208865"/>
                  </a:cubicBezTo>
                  <a:cubicBezTo>
                    <a:pt x="396883" y="217788"/>
                    <a:pt x="385451" y="222733"/>
                    <a:pt x="373561" y="222365"/>
                  </a:cubicBezTo>
                  <a:cubicBezTo>
                    <a:pt x="362598" y="223301"/>
                    <a:pt x="351889" y="218780"/>
                    <a:pt x="344884" y="210266"/>
                  </a:cubicBezTo>
                  <a:cubicBezTo>
                    <a:pt x="338147" y="199983"/>
                    <a:pt x="334949" y="187776"/>
                    <a:pt x="335748" y="175498"/>
                  </a:cubicBezTo>
                  <a:lnTo>
                    <a:pt x="335748" y="79725"/>
                  </a:lnTo>
                  <a:lnTo>
                    <a:pt x="290449" y="79725"/>
                  </a:lnTo>
                  <a:lnTo>
                    <a:pt x="290449" y="179191"/>
                  </a:lnTo>
                  <a:cubicBezTo>
                    <a:pt x="288926" y="200844"/>
                    <a:pt x="295334" y="222309"/>
                    <a:pt x="308467" y="239558"/>
                  </a:cubicBezTo>
                  <a:cubicBezTo>
                    <a:pt x="321486" y="253663"/>
                    <a:pt x="340101" y="261185"/>
                    <a:pt x="359223" y="260062"/>
                  </a:cubicBezTo>
                  <a:cubicBezTo>
                    <a:pt x="372013" y="260425"/>
                    <a:pt x="384651" y="257253"/>
                    <a:pt x="395767" y="250893"/>
                  </a:cubicBezTo>
                  <a:cubicBezTo>
                    <a:pt x="405842" y="244812"/>
                    <a:pt x="413988" y="235977"/>
                    <a:pt x="419241" y="225421"/>
                  </a:cubicBezTo>
                  <a:lnTo>
                    <a:pt x="422794" y="255223"/>
                  </a:lnTo>
                  <a:lnTo>
                    <a:pt x="462764" y="255223"/>
                  </a:lnTo>
                  <a:lnTo>
                    <a:pt x="462764" y="79725"/>
                  </a:lnTo>
                  <a:close/>
                  <a:moveTo>
                    <a:pt x="609701" y="194092"/>
                  </a:moveTo>
                  <a:cubicBezTo>
                    <a:pt x="619954" y="188964"/>
                    <a:pt x="628507" y="180956"/>
                    <a:pt x="634318" y="171040"/>
                  </a:cubicBezTo>
                  <a:cubicBezTo>
                    <a:pt x="640028" y="161282"/>
                    <a:pt x="642972" y="150137"/>
                    <a:pt x="642820" y="138819"/>
                  </a:cubicBezTo>
                  <a:cubicBezTo>
                    <a:pt x="642934" y="128448"/>
                    <a:pt x="640497" y="118210"/>
                    <a:pt x="635714" y="109017"/>
                  </a:cubicBezTo>
                  <a:lnTo>
                    <a:pt x="665787" y="106852"/>
                  </a:lnTo>
                  <a:lnTo>
                    <a:pt x="665787" y="79725"/>
                  </a:lnTo>
                  <a:lnTo>
                    <a:pt x="598789" y="79725"/>
                  </a:lnTo>
                  <a:cubicBezTo>
                    <a:pt x="589894" y="76859"/>
                    <a:pt x="580593" y="75440"/>
                    <a:pt x="571254" y="75523"/>
                  </a:cubicBezTo>
                  <a:cubicBezTo>
                    <a:pt x="558058" y="75195"/>
                    <a:pt x="544988" y="78124"/>
                    <a:pt x="533188" y="84055"/>
                  </a:cubicBezTo>
                  <a:cubicBezTo>
                    <a:pt x="512251" y="94722"/>
                    <a:pt x="499308" y="116536"/>
                    <a:pt x="499943" y="140092"/>
                  </a:cubicBezTo>
                  <a:cubicBezTo>
                    <a:pt x="499473" y="157902"/>
                    <a:pt x="507023" y="174974"/>
                    <a:pt x="520499" y="186578"/>
                  </a:cubicBezTo>
                  <a:lnTo>
                    <a:pt x="489665" y="219181"/>
                  </a:lnTo>
                  <a:lnTo>
                    <a:pt x="489665" y="227332"/>
                  </a:lnTo>
                  <a:cubicBezTo>
                    <a:pt x="492444" y="230095"/>
                    <a:pt x="495463" y="232609"/>
                    <a:pt x="498674" y="234846"/>
                  </a:cubicBezTo>
                  <a:cubicBezTo>
                    <a:pt x="502709" y="237455"/>
                    <a:pt x="506947" y="239713"/>
                    <a:pt x="511363" y="241596"/>
                  </a:cubicBezTo>
                  <a:cubicBezTo>
                    <a:pt x="497418" y="250683"/>
                    <a:pt x="488789" y="266051"/>
                    <a:pt x="488269" y="282732"/>
                  </a:cubicBezTo>
                  <a:cubicBezTo>
                    <a:pt x="487495" y="299982"/>
                    <a:pt x="496415" y="316215"/>
                    <a:pt x="511363" y="324760"/>
                  </a:cubicBezTo>
                  <a:cubicBezTo>
                    <a:pt x="529825" y="334929"/>
                    <a:pt x="550724" y="339778"/>
                    <a:pt x="571762" y="338769"/>
                  </a:cubicBezTo>
                  <a:cubicBezTo>
                    <a:pt x="587319" y="339382"/>
                    <a:pt x="602811" y="336419"/>
                    <a:pt x="617061" y="330109"/>
                  </a:cubicBezTo>
                  <a:cubicBezTo>
                    <a:pt x="627796" y="325287"/>
                    <a:pt x="636894" y="317404"/>
                    <a:pt x="643200" y="307439"/>
                  </a:cubicBezTo>
                  <a:cubicBezTo>
                    <a:pt x="648758" y="298545"/>
                    <a:pt x="651702" y="288262"/>
                    <a:pt x="651702" y="277765"/>
                  </a:cubicBezTo>
                  <a:cubicBezTo>
                    <a:pt x="652374" y="263548"/>
                    <a:pt x="646525" y="249805"/>
                    <a:pt x="635841" y="240450"/>
                  </a:cubicBezTo>
                  <a:cubicBezTo>
                    <a:pt x="620906" y="230034"/>
                    <a:pt x="603268" y="224234"/>
                    <a:pt x="585085" y="223766"/>
                  </a:cubicBezTo>
                  <a:cubicBezTo>
                    <a:pt x="569732" y="222365"/>
                    <a:pt x="558692" y="220964"/>
                    <a:pt x="551840" y="219563"/>
                  </a:cubicBezTo>
                  <a:cubicBezTo>
                    <a:pt x="546206" y="218557"/>
                    <a:pt x="540738" y="216756"/>
                    <a:pt x="535599" y="214214"/>
                  </a:cubicBezTo>
                  <a:lnTo>
                    <a:pt x="548287" y="201478"/>
                  </a:lnTo>
                  <a:cubicBezTo>
                    <a:pt x="556040" y="203418"/>
                    <a:pt x="564022" y="204360"/>
                    <a:pt x="572016" y="204280"/>
                  </a:cubicBezTo>
                  <a:cubicBezTo>
                    <a:pt x="585174" y="204283"/>
                    <a:pt x="598129" y="201001"/>
                    <a:pt x="609701" y="194728"/>
                  </a:cubicBezTo>
                  <a:close/>
                  <a:moveTo>
                    <a:pt x="548034" y="161106"/>
                  </a:moveTo>
                  <a:cubicBezTo>
                    <a:pt x="536296" y="149513"/>
                    <a:pt x="536144" y="130564"/>
                    <a:pt x="547691" y="118782"/>
                  </a:cubicBezTo>
                  <a:cubicBezTo>
                    <a:pt x="547805" y="118667"/>
                    <a:pt x="547919" y="118554"/>
                    <a:pt x="548034" y="118442"/>
                  </a:cubicBezTo>
                  <a:cubicBezTo>
                    <a:pt x="561877" y="108610"/>
                    <a:pt x="580378" y="108610"/>
                    <a:pt x="594221" y="118442"/>
                  </a:cubicBezTo>
                  <a:cubicBezTo>
                    <a:pt x="605958" y="129834"/>
                    <a:pt x="606276" y="148620"/>
                    <a:pt x="594919" y="160402"/>
                  </a:cubicBezTo>
                  <a:cubicBezTo>
                    <a:pt x="594691" y="160640"/>
                    <a:pt x="594462" y="160876"/>
                    <a:pt x="594221" y="161106"/>
                  </a:cubicBezTo>
                  <a:cubicBezTo>
                    <a:pt x="580378" y="170938"/>
                    <a:pt x="561877" y="170938"/>
                    <a:pt x="548034" y="161106"/>
                  </a:cubicBezTo>
                  <a:close/>
                  <a:moveTo>
                    <a:pt x="533314" y="263628"/>
                  </a:moveTo>
                  <a:cubicBezTo>
                    <a:pt x="537096" y="258225"/>
                    <a:pt x="542146" y="253849"/>
                    <a:pt x="548034" y="250893"/>
                  </a:cubicBezTo>
                  <a:cubicBezTo>
                    <a:pt x="556281" y="252294"/>
                    <a:pt x="565290" y="253313"/>
                    <a:pt x="574934" y="254077"/>
                  </a:cubicBezTo>
                  <a:cubicBezTo>
                    <a:pt x="584654" y="253730"/>
                    <a:pt x="594234" y="256447"/>
                    <a:pt x="602342" y="261845"/>
                  </a:cubicBezTo>
                  <a:cubicBezTo>
                    <a:pt x="606834" y="265894"/>
                    <a:pt x="609334" y="271709"/>
                    <a:pt x="609194" y="277765"/>
                  </a:cubicBezTo>
                  <a:cubicBezTo>
                    <a:pt x="609258" y="285478"/>
                    <a:pt x="605184" y="292630"/>
                    <a:pt x="598536" y="296486"/>
                  </a:cubicBezTo>
                  <a:cubicBezTo>
                    <a:pt x="590212" y="301414"/>
                    <a:pt x="580644" y="303803"/>
                    <a:pt x="571000" y="303364"/>
                  </a:cubicBezTo>
                  <a:cubicBezTo>
                    <a:pt x="560659" y="303717"/>
                    <a:pt x="550406" y="301439"/>
                    <a:pt x="541182" y="296741"/>
                  </a:cubicBezTo>
                  <a:cubicBezTo>
                    <a:pt x="533378" y="293388"/>
                    <a:pt x="528379" y="285642"/>
                    <a:pt x="528493" y="277128"/>
                  </a:cubicBezTo>
                  <a:cubicBezTo>
                    <a:pt x="528886" y="272219"/>
                    <a:pt x="530701" y="267529"/>
                    <a:pt x="533695" y="263628"/>
                  </a:cubicBezTo>
                  <a:close/>
                  <a:moveTo>
                    <a:pt x="731642" y="255860"/>
                  </a:moveTo>
                  <a:lnTo>
                    <a:pt x="731642" y="165564"/>
                  </a:lnTo>
                  <a:cubicBezTo>
                    <a:pt x="730690" y="151649"/>
                    <a:pt x="735258" y="137920"/>
                    <a:pt x="744331" y="127357"/>
                  </a:cubicBezTo>
                  <a:cubicBezTo>
                    <a:pt x="752515" y="118308"/>
                    <a:pt x="764265" y="113364"/>
                    <a:pt x="776434" y="113857"/>
                  </a:cubicBezTo>
                  <a:cubicBezTo>
                    <a:pt x="787422" y="113113"/>
                    <a:pt x="798068" y="117883"/>
                    <a:pt x="804857" y="126593"/>
                  </a:cubicBezTo>
                  <a:cubicBezTo>
                    <a:pt x="811544" y="136891"/>
                    <a:pt x="814703" y="149097"/>
                    <a:pt x="813866" y="161361"/>
                  </a:cubicBezTo>
                  <a:lnTo>
                    <a:pt x="813866" y="256496"/>
                  </a:lnTo>
                  <a:lnTo>
                    <a:pt x="858785" y="256496"/>
                  </a:lnTo>
                  <a:lnTo>
                    <a:pt x="858785" y="156394"/>
                  </a:lnTo>
                  <a:cubicBezTo>
                    <a:pt x="860346" y="134816"/>
                    <a:pt x="854026" y="113406"/>
                    <a:pt x="841020" y="96154"/>
                  </a:cubicBezTo>
                  <a:cubicBezTo>
                    <a:pt x="828078" y="81926"/>
                    <a:pt x="809425" y="74341"/>
                    <a:pt x="790265" y="75523"/>
                  </a:cubicBezTo>
                  <a:cubicBezTo>
                    <a:pt x="778286" y="75312"/>
                    <a:pt x="766460" y="78161"/>
                    <a:pt x="755878" y="83801"/>
                  </a:cubicBezTo>
                  <a:cubicBezTo>
                    <a:pt x="746044" y="89194"/>
                    <a:pt x="737821" y="97104"/>
                    <a:pt x="732023" y="106725"/>
                  </a:cubicBezTo>
                  <a:lnTo>
                    <a:pt x="732023" y="0"/>
                  </a:lnTo>
                  <a:lnTo>
                    <a:pt x="686723" y="0"/>
                  </a:lnTo>
                  <a:lnTo>
                    <a:pt x="686723" y="255860"/>
                  </a:lnTo>
                  <a:close/>
                  <a:moveTo>
                    <a:pt x="906749" y="296996"/>
                  </a:moveTo>
                  <a:lnTo>
                    <a:pt x="941009" y="208610"/>
                  </a:lnTo>
                  <a:lnTo>
                    <a:pt x="897105" y="208610"/>
                  </a:lnTo>
                  <a:lnTo>
                    <a:pt x="877945" y="296996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121D38-0A42-4EC5-8272-C726D82A045B}"/>
                </a:ext>
              </a:extLst>
            </p:cNvPr>
            <p:cNvSpPr/>
            <p:nvPr/>
          </p:nvSpPr>
          <p:spPr>
            <a:xfrm>
              <a:off x="3170240" y="1359298"/>
              <a:ext cx="512257" cy="259824"/>
            </a:xfrm>
            <a:custGeom>
              <a:avLst/>
              <a:gdLst>
                <a:gd name="connsiteX0" fmla="*/ 45299 w 512257"/>
                <a:gd name="connsiteY0" fmla="*/ 2 h 259824"/>
                <a:gd name="connsiteX1" fmla="*/ 0 w 512257"/>
                <a:gd name="connsiteY1" fmla="*/ 2 h 259824"/>
                <a:gd name="connsiteX2" fmla="*/ 0 w 512257"/>
                <a:gd name="connsiteY2" fmla="*/ 255480 h 259824"/>
                <a:gd name="connsiteX3" fmla="*/ 45299 w 512257"/>
                <a:gd name="connsiteY3" fmla="*/ 255480 h 259824"/>
                <a:gd name="connsiteX4" fmla="*/ 122702 w 512257"/>
                <a:gd name="connsiteY4" fmla="*/ 44704 h 259824"/>
                <a:gd name="connsiteX5" fmla="*/ 130696 w 512257"/>
                <a:gd name="connsiteY5" fmla="*/ 25855 h 259824"/>
                <a:gd name="connsiteX6" fmla="*/ 122702 w 512257"/>
                <a:gd name="connsiteY6" fmla="*/ 7261 h 259824"/>
                <a:gd name="connsiteX7" fmla="*/ 82097 w 512257"/>
                <a:gd name="connsiteY7" fmla="*/ 7261 h 259824"/>
                <a:gd name="connsiteX8" fmla="*/ 74103 w 512257"/>
                <a:gd name="connsiteY8" fmla="*/ 25855 h 259824"/>
                <a:gd name="connsiteX9" fmla="*/ 82097 w 512257"/>
                <a:gd name="connsiteY9" fmla="*/ 44704 h 259824"/>
                <a:gd name="connsiteX10" fmla="*/ 122702 w 512257"/>
                <a:gd name="connsiteY10" fmla="*/ 44704 h 259824"/>
                <a:gd name="connsiteX11" fmla="*/ 124986 w 512257"/>
                <a:gd name="connsiteY11" fmla="*/ 79473 h 259824"/>
                <a:gd name="connsiteX12" fmla="*/ 79813 w 512257"/>
                <a:gd name="connsiteY12" fmla="*/ 79473 h 259824"/>
                <a:gd name="connsiteX13" fmla="*/ 79813 w 512257"/>
                <a:gd name="connsiteY13" fmla="*/ 255480 h 259824"/>
                <a:gd name="connsiteX14" fmla="*/ 124986 w 512257"/>
                <a:gd name="connsiteY14" fmla="*/ 255480 h 259824"/>
                <a:gd name="connsiteX15" fmla="*/ 264564 w 512257"/>
                <a:gd name="connsiteY15" fmla="*/ 255480 h 259824"/>
                <a:gd name="connsiteX16" fmla="*/ 329277 w 512257"/>
                <a:gd name="connsiteY16" fmla="*/ 79473 h 259824"/>
                <a:gd name="connsiteX17" fmla="*/ 281567 w 512257"/>
                <a:gd name="connsiteY17" fmla="*/ 79473 h 259824"/>
                <a:gd name="connsiteX18" fmla="*/ 237029 w 512257"/>
                <a:gd name="connsiteY18" fmla="*/ 212560 h 259824"/>
                <a:gd name="connsiteX19" fmla="*/ 192744 w 512257"/>
                <a:gd name="connsiteY19" fmla="*/ 79473 h 259824"/>
                <a:gd name="connsiteX20" fmla="*/ 145288 w 512257"/>
                <a:gd name="connsiteY20" fmla="*/ 79473 h 259824"/>
                <a:gd name="connsiteX21" fmla="*/ 209747 w 512257"/>
                <a:gd name="connsiteY21" fmla="*/ 255480 h 259824"/>
                <a:gd name="connsiteX22" fmla="*/ 462891 w 512257"/>
                <a:gd name="connsiteY22" fmla="*/ 252041 h 259824"/>
                <a:gd name="connsiteX23" fmla="*/ 491187 w 512257"/>
                <a:gd name="connsiteY23" fmla="*/ 230518 h 259824"/>
                <a:gd name="connsiteX24" fmla="*/ 507683 w 512257"/>
                <a:gd name="connsiteY24" fmla="*/ 200207 h 259824"/>
                <a:gd name="connsiteX25" fmla="*/ 461622 w 512257"/>
                <a:gd name="connsiteY25" fmla="*/ 200207 h 259824"/>
                <a:gd name="connsiteX26" fmla="*/ 447664 w 512257"/>
                <a:gd name="connsiteY26" fmla="*/ 216381 h 259824"/>
                <a:gd name="connsiteX27" fmla="*/ 424571 w 512257"/>
                <a:gd name="connsiteY27" fmla="*/ 222494 h 259824"/>
                <a:gd name="connsiteX28" fmla="*/ 393229 w 512257"/>
                <a:gd name="connsiteY28" fmla="*/ 210777 h 259824"/>
                <a:gd name="connsiteX29" fmla="*/ 378891 w 512257"/>
                <a:gd name="connsiteY29" fmla="*/ 178556 h 259824"/>
                <a:gd name="connsiteX30" fmla="*/ 512251 w 512257"/>
                <a:gd name="connsiteY30" fmla="*/ 178556 h 259824"/>
                <a:gd name="connsiteX31" fmla="*/ 512251 w 512257"/>
                <a:gd name="connsiteY31" fmla="*/ 169641 h 259824"/>
                <a:gd name="connsiteX32" fmla="*/ 512251 w 512257"/>
                <a:gd name="connsiteY32" fmla="*/ 161490 h 259824"/>
                <a:gd name="connsiteX33" fmla="*/ 501212 w 512257"/>
                <a:gd name="connsiteY33" fmla="*/ 117680 h 259824"/>
                <a:gd name="connsiteX34" fmla="*/ 470251 w 512257"/>
                <a:gd name="connsiteY34" fmla="*/ 86604 h 259824"/>
                <a:gd name="connsiteX35" fmla="*/ 424571 w 512257"/>
                <a:gd name="connsiteY35" fmla="*/ 75270 h 259824"/>
                <a:gd name="connsiteX36" fmla="*/ 376733 w 512257"/>
                <a:gd name="connsiteY36" fmla="*/ 87114 h 259824"/>
                <a:gd name="connsiteX37" fmla="*/ 345011 w 512257"/>
                <a:gd name="connsiteY37" fmla="*/ 120354 h 259824"/>
                <a:gd name="connsiteX38" fmla="*/ 333464 w 512257"/>
                <a:gd name="connsiteY38" fmla="*/ 168877 h 259824"/>
                <a:gd name="connsiteX39" fmla="*/ 345138 w 512257"/>
                <a:gd name="connsiteY39" fmla="*/ 216508 h 259824"/>
                <a:gd name="connsiteX40" fmla="*/ 377368 w 512257"/>
                <a:gd name="connsiteY40" fmla="*/ 248475 h 259824"/>
                <a:gd name="connsiteX41" fmla="*/ 424317 w 512257"/>
                <a:gd name="connsiteY41" fmla="*/ 259810 h 259824"/>
                <a:gd name="connsiteX42" fmla="*/ 462384 w 512257"/>
                <a:gd name="connsiteY42" fmla="*/ 252041 h 259824"/>
                <a:gd name="connsiteX43" fmla="*/ 454263 w 512257"/>
                <a:gd name="connsiteY43" fmla="*/ 122392 h 259824"/>
                <a:gd name="connsiteX44" fmla="*/ 466952 w 512257"/>
                <a:gd name="connsiteY44" fmla="*/ 150156 h 259824"/>
                <a:gd name="connsiteX45" fmla="*/ 379652 w 512257"/>
                <a:gd name="connsiteY45" fmla="*/ 150156 h 259824"/>
                <a:gd name="connsiteX46" fmla="*/ 395767 w 512257"/>
                <a:gd name="connsiteY46" fmla="*/ 121500 h 259824"/>
                <a:gd name="connsiteX47" fmla="*/ 425078 w 512257"/>
                <a:gd name="connsiteY47" fmla="*/ 112203 h 259824"/>
                <a:gd name="connsiteX48" fmla="*/ 453755 w 512257"/>
                <a:gd name="connsiteY48" fmla="*/ 122392 h 25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12257" h="259824">
                  <a:moveTo>
                    <a:pt x="45299" y="2"/>
                  </a:moveTo>
                  <a:lnTo>
                    <a:pt x="0" y="2"/>
                  </a:lnTo>
                  <a:lnTo>
                    <a:pt x="0" y="255480"/>
                  </a:lnTo>
                  <a:lnTo>
                    <a:pt x="45299" y="255480"/>
                  </a:lnTo>
                  <a:close/>
                  <a:moveTo>
                    <a:pt x="122702" y="44704"/>
                  </a:moveTo>
                  <a:cubicBezTo>
                    <a:pt x="127968" y="39889"/>
                    <a:pt x="130886" y="33006"/>
                    <a:pt x="130696" y="25855"/>
                  </a:cubicBezTo>
                  <a:cubicBezTo>
                    <a:pt x="130886" y="18779"/>
                    <a:pt x="127955" y="11979"/>
                    <a:pt x="122702" y="7261"/>
                  </a:cubicBezTo>
                  <a:cubicBezTo>
                    <a:pt x="110888" y="-2420"/>
                    <a:pt x="93911" y="-2420"/>
                    <a:pt x="82097" y="7261"/>
                  </a:cubicBezTo>
                  <a:cubicBezTo>
                    <a:pt x="76844" y="11979"/>
                    <a:pt x="73913" y="18779"/>
                    <a:pt x="74103" y="25855"/>
                  </a:cubicBezTo>
                  <a:cubicBezTo>
                    <a:pt x="73913" y="33006"/>
                    <a:pt x="76831" y="39889"/>
                    <a:pt x="82097" y="44704"/>
                  </a:cubicBezTo>
                  <a:cubicBezTo>
                    <a:pt x="93784" y="54747"/>
                    <a:pt x="111015" y="54747"/>
                    <a:pt x="122702" y="44704"/>
                  </a:cubicBezTo>
                  <a:close/>
                  <a:moveTo>
                    <a:pt x="124986" y="79473"/>
                  </a:moveTo>
                  <a:lnTo>
                    <a:pt x="79813" y="79473"/>
                  </a:lnTo>
                  <a:lnTo>
                    <a:pt x="79813" y="255480"/>
                  </a:lnTo>
                  <a:lnTo>
                    <a:pt x="124986" y="255480"/>
                  </a:lnTo>
                  <a:close/>
                  <a:moveTo>
                    <a:pt x="264564" y="255480"/>
                  </a:moveTo>
                  <a:lnTo>
                    <a:pt x="329277" y="79473"/>
                  </a:lnTo>
                  <a:lnTo>
                    <a:pt x="281567" y="79473"/>
                  </a:lnTo>
                  <a:lnTo>
                    <a:pt x="237029" y="212560"/>
                  </a:lnTo>
                  <a:lnTo>
                    <a:pt x="192744" y="79473"/>
                  </a:lnTo>
                  <a:lnTo>
                    <a:pt x="145288" y="79473"/>
                  </a:lnTo>
                  <a:lnTo>
                    <a:pt x="209747" y="255480"/>
                  </a:lnTo>
                  <a:close/>
                  <a:moveTo>
                    <a:pt x="462891" y="252041"/>
                  </a:moveTo>
                  <a:cubicBezTo>
                    <a:pt x="473803" y="247068"/>
                    <a:pt x="483472" y="239714"/>
                    <a:pt x="491187" y="230518"/>
                  </a:cubicBezTo>
                  <a:cubicBezTo>
                    <a:pt x="498686" y="221650"/>
                    <a:pt x="504308" y="211335"/>
                    <a:pt x="507683" y="200207"/>
                  </a:cubicBezTo>
                  <a:lnTo>
                    <a:pt x="461622" y="200207"/>
                  </a:lnTo>
                  <a:cubicBezTo>
                    <a:pt x="458564" y="206800"/>
                    <a:pt x="453730" y="212402"/>
                    <a:pt x="447664" y="216381"/>
                  </a:cubicBezTo>
                  <a:cubicBezTo>
                    <a:pt x="440724" y="220646"/>
                    <a:pt x="432704" y="222772"/>
                    <a:pt x="424571" y="222494"/>
                  </a:cubicBezTo>
                  <a:cubicBezTo>
                    <a:pt x="413011" y="222810"/>
                    <a:pt x="401769" y="218610"/>
                    <a:pt x="393229" y="210777"/>
                  </a:cubicBezTo>
                  <a:cubicBezTo>
                    <a:pt x="384372" y="202379"/>
                    <a:pt x="379208" y="190784"/>
                    <a:pt x="378891" y="178556"/>
                  </a:cubicBezTo>
                  <a:lnTo>
                    <a:pt x="512251" y="178556"/>
                  </a:lnTo>
                  <a:cubicBezTo>
                    <a:pt x="512251" y="175500"/>
                    <a:pt x="512251" y="172443"/>
                    <a:pt x="512251" y="169641"/>
                  </a:cubicBezTo>
                  <a:cubicBezTo>
                    <a:pt x="512251" y="166839"/>
                    <a:pt x="512251" y="164037"/>
                    <a:pt x="512251" y="161490"/>
                  </a:cubicBezTo>
                  <a:cubicBezTo>
                    <a:pt x="512441" y="146170"/>
                    <a:pt x="508635" y="131067"/>
                    <a:pt x="501212" y="117680"/>
                  </a:cubicBezTo>
                  <a:cubicBezTo>
                    <a:pt x="493915" y="104679"/>
                    <a:pt x="483206" y="93933"/>
                    <a:pt x="470251" y="86604"/>
                  </a:cubicBezTo>
                  <a:cubicBezTo>
                    <a:pt x="456305" y="78814"/>
                    <a:pt x="440533" y="74902"/>
                    <a:pt x="424571" y="75270"/>
                  </a:cubicBezTo>
                  <a:cubicBezTo>
                    <a:pt x="407859" y="74835"/>
                    <a:pt x="391326" y="78927"/>
                    <a:pt x="376733" y="87114"/>
                  </a:cubicBezTo>
                  <a:cubicBezTo>
                    <a:pt x="363245" y="94967"/>
                    <a:pt x="352244" y="106491"/>
                    <a:pt x="345011" y="120354"/>
                  </a:cubicBezTo>
                  <a:cubicBezTo>
                    <a:pt x="337106" y="135275"/>
                    <a:pt x="333122" y="151979"/>
                    <a:pt x="333464" y="168877"/>
                  </a:cubicBezTo>
                  <a:cubicBezTo>
                    <a:pt x="333134" y="185506"/>
                    <a:pt x="337157" y="201930"/>
                    <a:pt x="345138" y="216508"/>
                  </a:cubicBezTo>
                  <a:cubicBezTo>
                    <a:pt x="352675" y="229995"/>
                    <a:pt x="363841" y="241076"/>
                    <a:pt x="377368" y="248475"/>
                  </a:cubicBezTo>
                  <a:cubicBezTo>
                    <a:pt x="391808" y="256199"/>
                    <a:pt x="407961" y="260100"/>
                    <a:pt x="424317" y="259810"/>
                  </a:cubicBezTo>
                  <a:cubicBezTo>
                    <a:pt x="437412" y="259997"/>
                    <a:pt x="450392" y="257347"/>
                    <a:pt x="462384" y="252041"/>
                  </a:cubicBezTo>
                  <a:close/>
                  <a:moveTo>
                    <a:pt x="454263" y="122392"/>
                  </a:moveTo>
                  <a:cubicBezTo>
                    <a:pt x="462155" y="129473"/>
                    <a:pt x="466748" y="139533"/>
                    <a:pt x="466952" y="150156"/>
                  </a:cubicBezTo>
                  <a:lnTo>
                    <a:pt x="379652" y="150156"/>
                  </a:lnTo>
                  <a:cubicBezTo>
                    <a:pt x="381073" y="138853"/>
                    <a:pt x="386859" y="128561"/>
                    <a:pt x="395767" y="121500"/>
                  </a:cubicBezTo>
                  <a:cubicBezTo>
                    <a:pt x="404268" y="115283"/>
                    <a:pt x="414559" y="112019"/>
                    <a:pt x="425078" y="112203"/>
                  </a:cubicBezTo>
                  <a:cubicBezTo>
                    <a:pt x="435559" y="111932"/>
                    <a:pt x="445774" y="115562"/>
                    <a:pt x="453755" y="122392"/>
                  </a:cubicBez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F3F768A-1891-4993-86C8-970B7FF058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95800"/>
            <a:ext cx="2489138" cy="2362200"/>
          </a:xfrm>
          <a:custGeom>
            <a:avLst/>
            <a:gdLst>
              <a:gd name="connsiteX0" fmla="*/ 1016973 w 2489138"/>
              <a:gd name="connsiteY0" fmla="*/ 0 h 2362200"/>
              <a:gd name="connsiteX1" fmla="*/ 2489138 w 2489138"/>
              <a:gd name="connsiteY1" fmla="*/ 1472165 h 2362200"/>
              <a:gd name="connsiteX2" fmla="*/ 2237715 w 2489138"/>
              <a:gd name="connsiteY2" fmla="*/ 2295267 h 2362200"/>
              <a:gd name="connsiteX3" fmla="*/ 2187663 w 2489138"/>
              <a:gd name="connsiteY3" fmla="*/ 2362200 h 2362200"/>
              <a:gd name="connsiteX4" fmla="*/ 0 w 2489138"/>
              <a:gd name="connsiteY4" fmla="*/ 2362200 h 2362200"/>
              <a:gd name="connsiteX5" fmla="*/ 0 w 2489138"/>
              <a:gd name="connsiteY5" fmla="*/ 409371 h 2362200"/>
              <a:gd name="connsiteX6" fmla="*/ 80540 w 2489138"/>
              <a:gd name="connsiteY6" fmla="*/ 336171 h 2362200"/>
              <a:gd name="connsiteX7" fmla="*/ 1016973 w 2489138"/>
              <a:gd name="connsiteY7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9138" h="2362200">
                <a:moveTo>
                  <a:pt x="1016973" y="0"/>
                </a:moveTo>
                <a:cubicBezTo>
                  <a:pt x="1830027" y="0"/>
                  <a:pt x="2489138" y="659111"/>
                  <a:pt x="2489138" y="1472165"/>
                </a:cubicBezTo>
                <a:cubicBezTo>
                  <a:pt x="2489138" y="1777061"/>
                  <a:pt x="2396451" y="2060308"/>
                  <a:pt x="2237715" y="2295267"/>
                </a:cubicBezTo>
                <a:lnTo>
                  <a:pt x="2187663" y="2362200"/>
                </a:lnTo>
                <a:lnTo>
                  <a:pt x="0" y="2362200"/>
                </a:lnTo>
                <a:lnTo>
                  <a:pt x="0" y="409371"/>
                </a:lnTo>
                <a:lnTo>
                  <a:pt x="80540" y="336171"/>
                </a:lnTo>
                <a:cubicBezTo>
                  <a:pt x="335017" y="126158"/>
                  <a:pt x="661262" y="0"/>
                  <a:pt x="101697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E79885E-7BFA-48C6-8B51-6F69013A81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19819" y="0"/>
            <a:ext cx="2287452" cy="2969202"/>
          </a:xfrm>
          <a:custGeom>
            <a:avLst/>
            <a:gdLst>
              <a:gd name="connsiteX0" fmla="*/ 0 w 2287452"/>
              <a:gd name="connsiteY0" fmla="*/ 0 h 2969202"/>
              <a:gd name="connsiteX1" fmla="*/ 2287452 w 2287452"/>
              <a:gd name="connsiteY1" fmla="*/ 0 h 2969202"/>
              <a:gd name="connsiteX2" fmla="*/ 2287452 w 2287452"/>
              <a:gd name="connsiteY2" fmla="*/ 1825883 h 2969202"/>
              <a:gd name="connsiteX3" fmla="*/ 1143726 w 2287452"/>
              <a:gd name="connsiteY3" fmla="*/ 2969202 h 2969202"/>
              <a:gd name="connsiteX4" fmla="*/ 0 w 2287452"/>
              <a:gd name="connsiteY4" fmla="*/ 1825482 h 296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452" h="2969202">
                <a:moveTo>
                  <a:pt x="0" y="0"/>
                </a:moveTo>
                <a:lnTo>
                  <a:pt x="2287452" y="0"/>
                </a:lnTo>
                <a:lnTo>
                  <a:pt x="2287452" y="1825883"/>
                </a:lnTo>
                <a:cubicBezTo>
                  <a:pt x="2287051" y="2457358"/>
                  <a:pt x="1775204" y="2969202"/>
                  <a:pt x="1143726" y="2969202"/>
                </a:cubicBezTo>
                <a:cubicBezTo>
                  <a:pt x="511847" y="2969202"/>
                  <a:pt x="0" y="2456957"/>
                  <a:pt x="0" y="182548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6362CA9-F852-4818-BD2E-1527E3171449}"/>
              </a:ext>
            </a:extLst>
          </p:cNvPr>
          <p:cNvSpPr/>
          <p:nvPr userDrawn="1"/>
        </p:nvSpPr>
        <p:spPr>
          <a:xfrm>
            <a:off x="6915148" y="4864966"/>
            <a:ext cx="1481138" cy="1243013"/>
          </a:xfrm>
          <a:custGeom>
            <a:avLst/>
            <a:gdLst/>
            <a:ahLst/>
            <a:cxnLst/>
            <a:rect l="l" t="t" r="r" b="b"/>
            <a:pathLst>
              <a:path w="1974850" h="1657350">
                <a:moveTo>
                  <a:pt x="1974646" y="0"/>
                </a:moveTo>
                <a:lnTo>
                  <a:pt x="0" y="963091"/>
                </a:lnTo>
                <a:lnTo>
                  <a:pt x="1560804" y="1657350"/>
                </a:lnTo>
                <a:lnTo>
                  <a:pt x="1974646" y="0"/>
                </a:lnTo>
                <a:close/>
              </a:path>
            </a:pathLst>
          </a:custGeom>
          <a:solidFill>
            <a:srgbClr val="2887E6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</p:spTree>
    <p:extLst>
      <p:ext uri="{BB962C8B-B14F-4D97-AF65-F5344CB8AC3E}">
        <p14:creationId xmlns:p14="http://schemas.microsoft.com/office/powerpoint/2010/main" val="17350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503CFBE-7361-4549-B000-E83886993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7088" y="1771648"/>
            <a:ext cx="3573462" cy="4272536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4" name="Graphic 11">
            <a:extLst>
              <a:ext uri="{FF2B5EF4-FFF2-40B4-BE49-F238E27FC236}">
                <a16:creationId xmlns:a16="http://schemas.microsoft.com/office/drawing/2014/main" id="{85EB8223-5BA1-45E0-9D69-26CC84D958F9}"/>
              </a:ext>
            </a:extLst>
          </p:cNvPr>
          <p:cNvGrpSpPr/>
          <p:nvPr userDrawn="1"/>
        </p:nvGrpSpPr>
        <p:grpSpPr>
          <a:xfrm>
            <a:off x="484187" y="363748"/>
            <a:ext cx="2721769" cy="850106"/>
            <a:chOff x="482605" y="484996"/>
            <a:chExt cx="3629025" cy="1133475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A2474CC-4295-43C2-B3A1-130197C3FDB9}"/>
                </a:ext>
              </a:extLst>
            </p:cNvPr>
            <p:cNvSpPr/>
            <p:nvPr/>
          </p:nvSpPr>
          <p:spPr>
            <a:xfrm>
              <a:off x="2211913" y="828031"/>
              <a:ext cx="793244" cy="796042"/>
            </a:xfrm>
            <a:custGeom>
              <a:avLst/>
              <a:gdLst>
                <a:gd name="connsiteX0" fmla="*/ 597328 w 793244"/>
                <a:gd name="connsiteY0" fmla="*/ 398053 h 796042"/>
                <a:gd name="connsiteX1" fmla="*/ 396717 w 793244"/>
                <a:gd name="connsiteY1" fmla="*/ 599405 h 796042"/>
                <a:gd name="connsiteX2" fmla="*/ 196105 w 793244"/>
                <a:gd name="connsiteY2" fmla="*/ 398053 h 796042"/>
                <a:gd name="connsiteX3" fmla="*/ 396717 w 793244"/>
                <a:gd name="connsiteY3" fmla="*/ 196702 h 796042"/>
                <a:gd name="connsiteX4" fmla="*/ 597328 w 793244"/>
                <a:gd name="connsiteY4" fmla="*/ 398053 h 796042"/>
                <a:gd name="connsiteX5" fmla="*/ 597328 w 793244"/>
                <a:gd name="connsiteY5" fmla="*/ 8979 h 796042"/>
                <a:gd name="connsiteX6" fmla="*/ 597328 w 793244"/>
                <a:gd name="connsiteY6" fmla="*/ 54827 h 796042"/>
                <a:gd name="connsiteX7" fmla="*/ 54624 w 793244"/>
                <a:gd name="connsiteY7" fmla="*/ 196580 h 796042"/>
                <a:gd name="connsiteX8" fmla="*/ 195864 w 793244"/>
                <a:gd name="connsiteY8" fmla="*/ 741280 h 796042"/>
                <a:gd name="connsiteX9" fmla="*/ 597328 w 793244"/>
                <a:gd name="connsiteY9" fmla="*/ 741280 h 796042"/>
                <a:gd name="connsiteX10" fmla="*/ 597328 w 793244"/>
                <a:gd name="connsiteY10" fmla="*/ 787128 h 796042"/>
                <a:gd name="connsiteX11" fmla="*/ 793245 w 793244"/>
                <a:gd name="connsiteY11" fmla="*/ 787128 h 796042"/>
                <a:gd name="connsiteX12" fmla="*/ 793245 w 793244"/>
                <a:gd name="connsiteY12" fmla="*/ 8979 h 79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244" h="796042">
                  <a:moveTo>
                    <a:pt x="597328" y="398053"/>
                  </a:moveTo>
                  <a:cubicBezTo>
                    <a:pt x="597328" y="509256"/>
                    <a:pt x="507516" y="599405"/>
                    <a:pt x="396717" y="599405"/>
                  </a:cubicBezTo>
                  <a:cubicBezTo>
                    <a:pt x="285917" y="599405"/>
                    <a:pt x="196105" y="509256"/>
                    <a:pt x="196105" y="398053"/>
                  </a:cubicBezTo>
                  <a:cubicBezTo>
                    <a:pt x="196105" y="286851"/>
                    <a:pt x="285917" y="196702"/>
                    <a:pt x="396717" y="196702"/>
                  </a:cubicBezTo>
                  <a:cubicBezTo>
                    <a:pt x="507516" y="196702"/>
                    <a:pt x="597328" y="286851"/>
                    <a:pt x="597328" y="398053"/>
                  </a:cubicBezTo>
                  <a:close/>
                  <a:moveTo>
                    <a:pt x="597328" y="8979"/>
                  </a:moveTo>
                  <a:lnTo>
                    <a:pt x="597328" y="54827"/>
                  </a:lnTo>
                  <a:cubicBezTo>
                    <a:pt x="408467" y="-56443"/>
                    <a:pt x="165487" y="7021"/>
                    <a:pt x="54624" y="196580"/>
                  </a:cubicBezTo>
                  <a:cubicBezTo>
                    <a:pt x="-56239" y="386139"/>
                    <a:pt x="7003" y="630010"/>
                    <a:pt x="195864" y="741280"/>
                  </a:cubicBezTo>
                  <a:cubicBezTo>
                    <a:pt x="319797" y="814297"/>
                    <a:pt x="473396" y="814297"/>
                    <a:pt x="597328" y="741280"/>
                  </a:cubicBezTo>
                  <a:lnTo>
                    <a:pt x="597328" y="787128"/>
                  </a:lnTo>
                  <a:lnTo>
                    <a:pt x="793245" y="787128"/>
                  </a:lnTo>
                  <a:lnTo>
                    <a:pt x="793245" y="8979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164B550-9D41-45E8-A046-EE04571DB2E5}"/>
                </a:ext>
              </a:extLst>
            </p:cNvPr>
            <p:cNvSpPr/>
            <p:nvPr/>
          </p:nvSpPr>
          <p:spPr>
            <a:xfrm>
              <a:off x="482603" y="837010"/>
              <a:ext cx="792930" cy="787745"/>
            </a:xfrm>
            <a:custGeom>
              <a:avLst/>
              <a:gdLst>
                <a:gd name="connsiteX0" fmla="*/ 597014 w 792930"/>
                <a:gd name="connsiteY0" fmla="*/ 389075 h 787745"/>
                <a:gd name="connsiteX1" fmla="*/ 401511 w 792930"/>
                <a:gd name="connsiteY1" fmla="*/ 595426 h 787745"/>
                <a:gd name="connsiteX2" fmla="*/ 195918 w 792930"/>
                <a:gd name="connsiteY2" fmla="*/ 399202 h 787745"/>
                <a:gd name="connsiteX3" fmla="*/ 195918 w 792930"/>
                <a:gd name="connsiteY3" fmla="*/ 389075 h 787745"/>
                <a:gd name="connsiteX4" fmla="*/ 195918 w 792930"/>
                <a:gd name="connsiteY4" fmla="*/ 0 h 787745"/>
                <a:gd name="connsiteX5" fmla="*/ 1 w 792930"/>
                <a:gd name="connsiteY5" fmla="*/ 0 h 787745"/>
                <a:gd name="connsiteX6" fmla="*/ 1 w 792930"/>
                <a:gd name="connsiteY6" fmla="*/ 389075 h 787745"/>
                <a:gd name="connsiteX7" fmla="*/ 395342 w 792930"/>
                <a:gd name="connsiteY7" fmla="*/ 787745 h 787745"/>
                <a:gd name="connsiteX8" fmla="*/ 597014 w 792930"/>
                <a:gd name="connsiteY8" fmla="*/ 732938 h 787745"/>
                <a:gd name="connsiteX9" fmla="*/ 597014 w 792930"/>
                <a:gd name="connsiteY9" fmla="*/ 778787 h 787745"/>
                <a:gd name="connsiteX10" fmla="*/ 792930 w 792930"/>
                <a:gd name="connsiteY10" fmla="*/ 778787 h 787745"/>
                <a:gd name="connsiteX11" fmla="*/ 792930 w 792930"/>
                <a:gd name="connsiteY11" fmla="*/ 0 h 787745"/>
                <a:gd name="connsiteX12" fmla="*/ 597014 w 792930"/>
                <a:gd name="connsiteY12" fmla="*/ 0 h 7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930" h="787745">
                  <a:moveTo>
                    <a:pt x="597014" y="389075"/>
                  </a:moveTo>
                  <a:cubicBezTo>
                    <a:pt x="599800" y="500243"/>
                    <a:pt x="512270" y="592629"/>
                    <a:pt x="401511" y="595426"/>
                  </a:cubicBezTo>
                  <a:cubicBezTo>
                    <a:pt x="290751" y="598223"/>
                    <a:pt x="198704" y="510369"/>
                    <a:pt x="195918" y="399202"/>
                  </a:cubicBezTo>
                  <a:cubicBezTo>
                    <a:pt x="195833" y="395827"/>
                    <a:pt x="195833" y="392450"/>
                    <a:pt x="195918" y="389075"/>
                  </a:cubicBezTo>
                  <a:lnTo>
                    <a:pt x="195918" y="0"/>
                  </a:lnTo>
                  <a:lnTo>
                    <a:pt x="1" y="0"/>
                  </a:lnTo>
                  <a:lnTo>
                    <a:pt x="1" y="389075"/>
                  </a:lnTo>
                  <a:cubicBezTo>
                    <a:pt x="-514" y="608737"/>
                    <a:pt x="176486" y="787228"/>
                    <a:pt x="395342" y="787745"/>
                  </a:cubicBezTo>
                  <a:cubicBezTo>
                    <a:pt x="466241" y="787912"/>
                    <a:pt x="535885" y="768985"/>
                    <a:pt x="597014" y="732938"/>
                  </a:cubicBezTo>
                  <a:lnTo>
                    <a:pt x="597014" y="778787"/>
                  </a:lnTo>
                  <a:lnTo>
                    <a:pt x="792930" y="778787"/>
                  </a:lnTo>
                  <a:lnTo>
                    <a:pt x="792930" y="0"/>
                  </a:lnTo>
                  <a:lnTo>
                    <a:pt x="597014" y="0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64AD19-A44C-4C77-BB16-AFED2863DE3C}"/>
                </a:ext>
              </a:extLst>
            </p:cNvPr>
            <p:cNvSpPr/>
            <p:nvPr/>
          </p:nvSpPr>
          <p:spPr>
            <a:xfrm>
              <a:off x="1347353" y="484996"/>
              <a:ext cx="793056" cy="1139102"/>
            </a:xfrm>
            <a:custGeom>
              <a:avLst/>
              <a:gdLst>
                <a:gd name="connsiteX0" fmla="*/ 557423 w 793056"/>
                <a:gd name="connsiteY0" fmla="*/ 377358 h 1139102"/>
                <a:gd name="connsiteX1" fmla="*/ 756005 w 793056"/>
                <a:gd name="connsiteY1" fmla="*/ 140092 h 1139102"/>
                <a:gd name="connsiteX2" fmla="*/ 756005 w 793056"/>
                <a:gd name="connsiteY2" fmla="*/ 0 h 1139102"/>
                <a:gd name="connsiteX3" fmla="*/ 62302 w 793056"/>
                <a:gd name="connsiteY3" fmla="*/ 0 h 1139102"/>
                <a:gd name="connsiteX4" fmla="*/ 62302 w 793056"/>
                <a:gd name="connsiteY4" fmla="*/ 191927 h 1139102"/>
                <a:gd name="connsiteX5" fmla="*/ 465556 w 793056"/>
                <a:gd name="connsiteY5" fmla="*/ 191927 h 1139102"/>
                <a:gd name="connsiteX6" fmla="*/ 264564 w 793056"/>
                <a:gd name="connsiteY6" fmla="*/ 433013 h 1139102"/>
                <a:gd name="connsiteX7" fmla="*/ 357193 w 793056"/>
                <a:gd name="connsiteY7" fmla="*/ 543813 h 1139102"/>
                <a:gd name="connsiteX8" fmla="*/ 397162 w 793056"/>
                <a:gd name="connsiteY8" fmla="*/ 539738 h 1139102"/>
                <a:gd name="connsiteX9" fmla="*/ 597140 w 793056"/>
                <a:gd name="connsiteY9" fmla="*/ 741724 h 1139102"/>
                <a:gd name="connsiteX10" fmla="*/ 395894 w 793056"/>
                <a:gd name="connsiteY10" fmla="*/ 942437 h 1139102"/>
                <a:gd name="connsiteX11" fmla="*/ 195917 w 793056"/>
                <a:gd name="connsiteY11" fmla="*/ 741089 h 1139102"/>
                <a:gd name="connsiteX12" fmla="*/ 0 w 793056"/>
                <a:gd name="connsiteY12" fmla="*/ 741089 h 1139102"/>
                <a:gd name="connsiteX13" fmla="*/ 396504 w 793056"/>
                <a:gd name="connsiteY13" fmla="*/ 1139103 h 1139102"/>
                <a:gd name="connsiteX14" fmla="*/ 793056 w 793056"/>
                <a:gd name="connsiteY14" fmla="*/ 741136 h 1139102"/>
                <a:gd name="connsiteX15" fmla="*/ 557423 w 793056"/>
                <a:gd name="connsiteY15" fmla="*/ 377358 h 1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3056" h="1139102">
                  <a:moveTo>
                    <a:pt x="557423" y="377358"/>
                  </a:moveTo>
                  <a:lnTo>
                    <a:pt x="756005" y="140092"/>
                  </a:lnTo>
                  <a:lnTo>
                    <a:pt x="756005" y="0"/>
                  </a:lnTo>
                  <a:lnTo>
                    <a:pt x="62302" y="0"/>
                  </a:lnTo>
                  <a:lnTo>
                    <a:pt x="62302" y="191927"/>
                  </a:lnTo>
                  <a:lnTo>
                    <a:pt x="465556" y="191927"/>
                  </a:lnTo>
                  <a:lnTo>
                    <a:pt x="264564" y="433013"/>
                  </a:lnTo>
                  <a:lnTo>
                    <a:pt x="357193" y="543813"/>
                  </a:lnTo>
                  <a:cubicBezTo>
                    <a:pt x="370343" y="541096"/>
                    <a:pt x="383736" y="539730"/>
                    <a:pt x="397162" y="539738"/>
                  </a:cubicBezTo>
                  <a:cubicBezTo>
                    <a:pt x="507962" y="540089"/>
                    <a:pt x="597495" y="630522"/>
                    <a:pt x="597140" y="741724"/>
                  </a:cubicBezTo>
                  <a:cubicBezTo>
                    <a:pt x="596784" y="852927"/>
                    <a:pt x="506693" y="942790"/>
                    <a:pt x="395894" y="942437"/>
                  </a:cubicBezTo>
                  <a:cubicBezTo>
                    <a:pt x="285348" y="942087"/>
                    <a:pt x="195917" y="852043"/>
                    <a:pt x="195917" y="741089"/>
                  </a:cubicBezTo>
                  <a:lnTo>
                    <a:pt x="0" y="741089"/>
                  </a:lnTo>
                  <a:cubicBezTo>
                    <a:pt x="-13" y="960893"/>
                    <a:pt x="177508" y="1139089"/>
                    <a:pt x="396504" y="1139103"/>
                  </a:cubicBezTo>
                  <a:cubicBezTo>
                    <a:pt x="615500" y="1139116"/>
                    <a:pt x="793044" y="960940"/>
                    <a:pt x="793056" y="741136"/>
                  </a:cubicBezTo>
                  <a:cubicBezTo>
                    <a:pt x="793069" y="583787"/>
                    <a:pt x="700706" y="441205"/>
                    <a:pt x="557423" y="377358"/>
                  </a:cubicBez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70A89A-187B-4F3C-AB16-3647E5ED95AD}"/>
                </a:ext>
              </a:extLst>
            </p:cNvPr>
            <p:cNvSpPr/>
            <p:nvPr/>
          </p:nvSpPr>
          <p:spPr>
            <a:xfrm>
              <a:off x="3170240" y="757539"/>
              <a:ext cx="877310" cy="297123"/>
            </a:xfrm>
            <a:custGeom>
              <a:avLst/>
              <a:gdLst>
                <a:gd name="connsiteX0" fmla="*/ 200485 w 877310"/>
                <a:gd name="connsiteY0" fmla="*/ 251912 h 297123"/>
                <a:gd name="connsiteX1" fmla="*/ 228781 w 877310"/>
                <a:gd name="connsiteY1" fmla="*/ 230516 h 297123"/>
                <a:gd name="connsiteX2" fmla="*/ 245150 w 877310"/>
                <a:gd name="connsiteY2" fmla="*/ 200077 h 297123"/>
                <a:gd name="connsiteX3" fmla="*/ 199216 w 877310"/>
                <a:gd name="connsiteY3" fmla="*/ 200077 h 297123"/>
                <a:gd name="connsiteX4" fmla="*/ 185258 w 877310"/>
                <a:gd name="connsiteY4" fmla="*/ 216252 h 297123"/>
                <a:gd name="connsiteX5" fmla="*/ 162037 w 877310"/>
                <a:gd name="connsiteY5" fmla="*/ 222492 h 297123"/>
                <a:gd name="connsiteX6" fmla="*/ 116624 w 877310"/>
                <a:gd name="connsiteY6" fmla="*/ 179207 h 297123"/>
                <a:gd name="connsiteX7" fmla="*/ 116611 w 877310"/>
                <a:gd name="connsiteY7" fmla="*/ 178427 h 297123"/>
                <a:gd name="connsiteX8" fmla="*/ 249844 w 877310"/>
                <a:gd name="connsiteY8" fmla="*/ 178427 h 297123"/>
                <a:gd name="connsiteX9" fmla="*/ 249844 w 877310"/>
                <a:gd name="connsiteY9" fmla="*/ 169639 h 297123"/>
                <a:gd name="connsiteX10" fmla="*/ 249844 w 877310"/>
                <a:gd name="connsiteY10" fmla="*/ 161488 h 297123"/>
                <a:gd name="connsiteX11" fmla="*/ 238678 w 877310"/>
                <a:gd name="connsiteY11" fmla="*/ 117550 h 297123"/>
                <a:gd name="connsiteX12" fmla="*/ 207717 w 877310"/>
                <a:gd name="connsiteY12" fmla="*/ 86603 h 297123"/>
                <a:gd name="connsiteX13" fmla="*/ 162164 w 877310"/>
                <a:gd name="connsiteY13" fmla="*/ 75140 h 297123"/>
                <a:gd name="connsiteX14" fmla="*/ 114200 w 877310"/>
                <a:gd name="connsiteY14" fmla="*/ 87112 h 297123"/>
                <a:gd name="connsiteX15" fmla="*/ 82351 w 877310"/>
                <a:gd name="connsiteY15" fmla="*/ 120225 h 297123"/>
                <a:gd name="connsiteX16" fmla="*/ 70931 w 877310"/>
                <a:gd name="connsiteY16" fmla="*/ 168875 h 297123"/>
                <a:gd name="connsiteX17" fmla="*/ 82605 w 877310"/>
                <a:gd name="connsiteY17" fmla="*/ 216506 h 297123"/>
                <a:gd name="connsiteX18" fmla="*/ 114708 w 877310"/>
                <a:gd name="connsiteY18" fmla="*/ 248346 h 297123"/>
                <a:gd name="connsiteX19" fmla="*/ 161783 w 877310"/>
                <a:gd name="connsiteY19" fmla="*/ 259808 h 297123"/>
                <a:gd name="connsiteX20" fmla="*/ 200485 w 877310"/>
                <a:gd name="connsiteY20" fmla="*/ 251912 h 297123"/>
                <a:gd name="connsiteX21" fmla="*/ 191729 w 877310"/>
                <a:gd name="connsiteY21" fmla="*/ 122262 h 297123"/>
                <a:gd name="connsiteX22" fmla="*/ 204418 w 877310"/>
                <a:gd name="connsiteY22" fmla="*/ 149899 h 297123"/>
                <a:gd name="connsiteX23" fmla="*/ 116611 w 877310"/>
                <a:gd name="connsiteY23" fmla="*/ 149899 h 297123"/>
                <a:gd name="connsiteX24" fmla="*/ 132980 w 877310"/>
                <a:gd name="connsiteY24" fmla="*/ 121371 h 297123"/>
                <a:gd name="connsiteX25" fmla="*/ 162291 w 877310"/>
                <a:gd name="connsiteY25" fmla="*/ 111947 h 297123"/>
                <a:gd name="connsiteX26" fmla="*/ 191729 w 877310"/>
                <a:gd name="connsiteY26" fmla="*/ 122262 h 297123"/>
                <a:gd name="connsiteX27" fmla="*/ 393102 w 877310"/>
                <a:gd name="connsiteY27" fmla="*/ 250893 h 297123"/>
                <a:gd name="connsiteX28" fmla="*/ 415561 w 877310"/>
                <a:gd name="connsiteY28" fmla="*/ 230261 h 297123"/>
                <a:gd name="connsiteX29" fmla="*/ 418353 w 877310"/>
                <a:gd name="connsiteY29" fmla="*/ 255732 h 297123"/>
                <a:gd name="connsiteX30" fmla="*/ 460861 w 877310"/>
                <a:gd name="connsiteY30" fmla="*/ 255732 h 297123"/>
                <a:gd name="connsiteX31" fmla="*/ 460861 w 877310"/>
                <a:gd name="connsiteY31" fmla="*/ 79471 h 297123"/>
                <a:gd name="connsiteX32" fmla="*/ 417972 w 877310"/>
                <a:gd name="connsiteY32" fmla="*/ 79471 h 297123"/>
                <a:gd name="connsiteX33" fmla="*/ 415561 w 877310"/>
                <a:gd name="connsiteY33" fmla="*/ 103541 h 297123"/>
                <a:gd name="connsiteX34" fmla="*/ 391453 w 877310"/>
                <a:gd name="connsiteY34" fmla="*/ 82655 h 297123"/>
                <a:gd name="connsiteX35" fmla="*/ 356812 w 877310"/>
                <a:gd name="connsiteY35" fmla="*/ 75140 h 297123"/>
                <a:gd name="connsiteX36" fmla="*/ 312654 w 877310"/>
                <a:gd name="connsiteY36" fmla="*/ 87112 h 297123"/>
                <a:gd name="connsiteX37" fmla="*/ 281567 w 877310"/>
                <a:gd name="connsiteY37" fmla="*/ 119715 h 297123"/>
                <a:gd name="connsiteX38" fmla="*/ 270274 w 877310"/>
                <a:gd name="connsiteY38" fmla="*/ 167092 h 297123"/>
                <a:gd name="connsiteX39" fmla="*/ 281567 w 877310"/>
                <a:gd name="connsiteY39" fmla="*/ 214723 h 297123"/>
                <a:gd name="connsiteX40" fmla="*/ 312401 w 877310"/>
                <a:gd name="connsiteY40" fmla="*/ 247709 h 297123"/>
                <a:gd name="connsiteX41" fmla="*/ 356558 w 877310"/>
                <a:gd name="connsiteY41" fmla="*/ 259808 h 297123"/>
                <a:gd name="connsiteX42" fmla="*/ 393102 w 877310"/>
                <a:gd name="connsiteY42" fmla="*/ 250893 h 297123"/>
                <a:gd name="connsiteX43" fmla="*/ 330673 w 877310"/>
                <a:gd name="connsiteY43" fmla="*/ 205044 h 297123"/>
                <a:gd name="connsiteX44" fmla="*/ 316588 w 877310"/>
                <a:gd name="connsiteY44" fmla="*/ 166837 h 297123"/>
                <a:gd name="connsiteX45" fmla="*/ 330673 w 877310"/>
                <a:gd name="connsiteY45" fmla="*/ 128630 h 297123"/>
                <a:gd name="connsiteX46" fmla="*/ 366455 w 877310"/>
                <a:gd name="connsiteY46" fmla="*/ 114112 h 297123"/>
                <a:gd name="connsiteX47" fmla="*/ 402238 w 877310"/>
                <a:gd name="connsiteY47" fmla="*/ 128758 h 297123"/>
                <a:gd name="connsiteX48" fmla="*/ 402238 w 877310"/>
                <a:gd name="connsiteY48" fmla="*/ 204408 h 297123"/>
                <a:gd name="connsiteX49" fmla="*/ 330673 w 877310"/>
                <a:gd name="connsiteY49" fmla="*/ 204408 h 297123"/>
                <a:gd name="connsiteX50" fmla="*/ 535218 w 877310"/>
                <a:gd name="connsiteY50" fmla="*/ 255987 h 297123"/>
                <a:gd name="connsiteX51" fmla="*/ 535218 w 877310"/>
                <a:gd name="connsiteY51" fmla="*/ 175752 h 297123"/>
                <a:gd name="connsiteX52" fmla="*/ 541816 w 877310"/>
                <a:gd name="connsiteY52" fmla="*/ 144168 h 297123"/>
                <a:gd name="connsiteX53" fmla="*/ 559961 w 877310"/>
                <a:gd name="connsiteY53" fmla="*/ 128248 h 297123"/>
                <a:gd name="connsiteX54" fmla="*/ 586481 w 877310"/>
                <a:gd name="connsiteY54" fmla="*/ 123663 h 297123"/>
                <a:gd name="connsiteX55" fmla="*/ 599170 w 877310"/>
                <a:gd name="connsiteY55" fmla="*/ 123663 h 297123"/>
                <a:gd name="connsiteX56" fmla="*/ 599170 w 877310"/>
                <a:gd name="connsiteY56" fmla="*/ 75140 h 297123"/>
                <a:gd name="connsiteX57" fmla="*/ 561103 w 877310"/>
                <a:gd name="connsiteY57" fmla="*/ 85329 h 297123"/>
                <a:gd name="connsiteX58" fmla="*/ 535725 w 877310"/>
                <a:gd name="connsiteY58" fmla="*/ 112456 h 297123"/>
                <a:gd name="connsiteX59" fmla="*/ 531538 w 877310"/>
                <a:gd name="connsiteY59" fmla="*/ 79471 h 297123"/>
                <a:gd name="connsiteX60" fmla="*/ 491187 w 877310"/>
                <a:gd name="connsiteY60" fmla="*/ 79471 h 297123"/>
                <a:gd name="connsiteX61" fmla="*/ 491187 w 877310"/>
                <a:gd name="connsiteY61" fmla="*/ 255478 h 297123"/>
                <a:gd name="connsiteX62" fmla="*/ 667944 w 877310"/>
                <a:gd name="connsiteY62" fmla="*/ 255987 h 297123"/>
                <a:gd name="connsiteX63" fmla="*/ 667944 w 877310"/>
                <a:gd name="connsiteY63" fmla="*/ 164672 h 297123"/>
                <a:gd name="connsiteX64" fmla="*/ 680633 w 877310"/>
                <a:gd name="connsiteY64" fmla="*/ 126465 h 297123"/>
                <a:gd name="connsiteX65" fmla="*/ 711974 w 877310"/>
                <a:gd name="connsiteY65" fmla="*/ 112965 h 297123"/>
                <a:gd name="connsiteX66" fmla="*/ 740524 w 877310"/>
                <a:gd name="connsiteY66" fmla="*/ 125701 h 297123"/>
                <a:gd name="connsiteX67" fmla="*/ 749787 w 877310"/>
                <a:gd name="connsiteY67" fmla="*/ 160470 h 297123"/>
                <a:gd name="connsiteX68" fmla="*/ 749787 w 877310"/>
                <a:gd name="connsiteY68" fmla="*/ 255605 h 297123"/>
                <a:gd name="connsiteX69" fmla="*/ 794959 w 877310"/>
                <a:gd name="connsiteY69" fmla="*/ 255605 h 297123"/>
                <a:gd name="connsiteX70" fmla="*/ 794959 w 877310"/>
                <a:gd name="connsiteY70" fmla="*/ 156267 h 297123"/>
                <a:gd name="connsiteX71" fmla="*/ 776434 w 877310"/>
                <a:gd name="connsiteY71" fmla="*/ 95772 h 297123"/>
                <a:gd name="connsiteX72" fmla="*/ 725678 w 877310"/>
                <a:gd name="connsiteY72" fmla="*/ 75140 h 297123"/>
                <a:gd name="connsiteX73" fmla="*/ 689388 w 877310"/>
                <a:gd name="connsiteY73" fmla="*/ 84438 h 297123"/>
                <a:gd name="connsiteX74" fmla="*/ 666167 w 877310"/>
                <a:gd name="connsiteY74" fmla="*/ 109527 h 297123"/>
                <a:gd name="connsiteX75" fmla="*/ 662234 w 877310"/>
                <a:gd name="connsiteY75" fmla="*/ 79471 h 297123"/>
                <a:gd name="connsiteX76" fmla="*/ 622264 w 877310"/>
                <a:gd name="connsiteY76" fmla="*/ 79471 h 297123"/>
                <a:gd name="connsiteX77" fmla="*/ 622264 w 877310"/>
                <a:gd name="connsiteY77" fmla="*/ 255478 h 297123"/>
                <a:gd name="connsiteX78" fmla="*/ 843050 w 877310"/>
                <a:gd name="connsiteY78" fmla="*/ 297123 h 297123"/>
                <a:gd name="connsiteX79" fmla="*/ 877311 w 877310"/>
                <a:gd name="connsiteY79" fmla="*/ 208865 h 297123"/>
                <a:gd name="connsiteX80" fmla="*/ 833407 w 877310"/>
                <a:gd name="connsiteY80" fmla="*/ 208865 h 297123"/>
                <a:gd name="connsiteX81" fmla="*/ 813359 w 877310"/>
                <a:gd name="connsiteY81" fmla="*/ 297123 h 297123"/>
                <a:gd name="connsiteX82" fmla="*/ 45299 w 877310"/>
                <a:gd name="connsiteY82" fmla="*/ 0 h 297123"/>
                <a:gd name="connsiteX83" fmla="*/ 0 w 877310"/>
                <a:gd name="connsiteY83" fmla="*/ 0 h 297123"/>
                <a:gd name="connsiteX84" fmla="*/ 0 w 877310"/>
                <a:gd name="connsiteY84" fmla="*/ 255478 h 297123"/>
                <a:gd name="connsiteX85" fmla="*/ 45299 w 877310"/>
                <a:gd name="connsiteY85" fmla="*/ 255478 h 29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77310" h="297123">
                  <a:moveTo>
                    <a:pt x="200485" y="251912"/>
                  </a:moveTo>
                  <a:cubicBezTo>
                    <a:pt x="211372" y="246954"/>
                    <a:pt x="221028" y="239648"/>
                    <a:pt x="228781" y="230516"/>
                  </a:cubicBezTo>
                  <a:cubicBezTo>
                    <a:pt x="236280" y="221613"/>
                    <a:pt x="241850" y="211250"/>
                    <a:pt x="245150" y="200077"/>
                  </a:cubicBezTo>
                  <a:lnTo>
                    <a:pt x="199216" y="200077"/>
                  </a:lnTo>
                  <a:cubicBezTo>
                    <a:pt x="196196" y="206694"/>
                    <a:pt x="191349" y="212305"/>
                    <a:pt x="185258" y="216252"/>
                  </a:cubicBezTo>
                  <a:cubicBezTo>
                    <a:pt x="178317" y="220637"/>
                    <a:pt x="170222" y="222812"/>
                    <a:pt x="162037" y="222492"/>
                  </a:cubicBezTo>
                  <a:cubicBezTo>
                    <a:pt x="137586" y="223126"/>
                    <a:pt x="117258" y="203747"/>
                    <a:pt x="116624" y="179207"/>
                  </a:cubicBezTo>
                  <a:cubicBezTo>
                    <a:pt x="116624" y="178948"/>
                    <a:pt x="116611" y="178687"/>
                    <a:pt x="116611" y="178427"/>
                  </a:cubicBezTo>
                  <a:lnTo>
                    <a:pt x="249844" y="178427"/>
                  </a:lnTo>
                  <a:cubicBezTo>
                    <a:pt x="249844" y="175370"/>
                    <a:pt x="249844" y="172441"/>
                    <a:pt x="249844" y="169639"/>
                  </a:cubicBezTo>
                  <a:cubicBezTo>
                    <a:pt x="249844" y="166837"/>
                    <a:pt x="249844" y="164035"/>
                    <a:pt x="249844" y="161488"/>
                  </a:cubicBezTo>
                  <a:cubicBezTo>
                    <a:pt x="250048" y="146110"/>
                    <a:pt x="246203" y="130951"/>
                    <a:pt x="238678" y="117550"/>
                  </a:cubicBezTo>
                  <a:cubicBezTo>
                    <a:pt x="231407" y="104561"/>
                    <a:pt x="220685" y="93849"/>
                    <a:pt x="207717" y="86603"/>
                  </a:cubicBezTo>
                  <a:cubicBezTo>
                    <a:pt x="193823" y="78784"/>
                    <a:pt x="178089" y="74827"/>
                    <a:pt x="162164" y="75140"/>
                  </a:cubicBezTo>
                  <a:cubicBezTo>
                    <a:pt x="145402" y="74766"/>
                    <a:pt x="128843" y="78900"/>
                    <a:pt x="114200" y="87112"/>
                  </a:cubicBezTo>
                  <a:cubicBezTo>
                    <a:pt x="100725" y="94966"/>
                    <a:pt x="89698" y="106432"/>
                    <a:pt x="82351" y="120225"/>
                  </a:cubicBezTo>
                  <a:cubicBezTo>
                    <a:pt x="74573" y="135239"/>
                    <a:pt x="70652" y="151958"/>
                    <a:pt x="70931" y="168875"/>
                  </a:cubicBezTo>
                  <a:cubicBezTo>
                    <a:pt x="70614" y="185503"/>
                    <a:pt x="74636" y="201924"/>
                    <a:pt x="82605" y="216506"/>
                  </a:cubicBezTo>
                  <a:cubicBezTo>
                    <a:pt x="90129" y="229921"/>
                    <a:pt x="101257" y="240951"/>
                    <a:pt x="114708" y="248346"/>
                  </a:cubicBezTo>
                  <a:cubicBezTo>
                    <a:pt x="129160" y="256167"/>
                    <a:pt x="145377" y="260115"/>
                    <a:pt x="161783" y="259808"/>
                  </a:cubicBezTo>
                  <a:cubicBezTo>
                    <a:pt x="175107" y="260098"/>
                    <a:pt x="188329" y="257401"/>
                    <a:pt x="200485" y="251912"/>
                  </a:cubicBezTo>
                  <a:close/>
                  <a:moveTo>
                    <a:pt x="191729" y="122262"/>
                  </a:moveTo>
                  <a:cubicBezTo>
                    <a:pt x="199584" y="129314"/>
                    <a:pt x="204190" y="139321"/>
                    <a:pt x="204418" y="149899"/>
                  </a:cubicBezTo>
                  <a:lnTo>
                    <a:pt x="116611" y="149899"/>
                  </a:lnTo>
                  <a:cubicBezTo>
                    <a:pt x="118159" y="138615"/>
                    <a:pt x="124034" y="128383"/>
                    <a:pt x="132980" y="121371"/>
                  </a:cubicBezTo>
                  <a:cubicBezTo>
                    <a:pt x="141443" y="115074"/>
                    <a:pt x="151759" y="111762"/>
                    <a:pt x="162291" y="111947"/>
                  </a:cubicBezTo>
                  <a:cubicBezTo>
                    <a:pt x="173064" y="111466"/>
                    <a:pt x="183596" y="115160"/>
                    <a:pt x="191729" y="122262"/>
                  </a:cubicBezTo>
                  <a:close/>
                  <a:moveTo>
                    <a:pt x="393102" y="250893"/>
                  </a:moveTo>
                  <a:cubicBezTo>
                    <a:pt x="401832" y="245523"/>
                    <a:pt x="409458" y="238519"/>
                    <a:pt x="415561" y="230261"/>
                  </a:cubicBezTo>
                  <a:lnTo>
                    <a:pt x="418353" y="255732"/>
                  </a:lnTo>
                  <a:lnTo>
                    <a:pt x="460861" y="255732"/>
                  </a:lnTo>
                  <a:lnTo>
                    <a:pt x="460861" y="79471"/>
                  </a:lnTo>
                  <a:lnTo>
                    <a:pt x="417972" y="79471"/>
                  </a:lnTo>
                  <a:lnTo>
                    <a:pt x="415561" y="103541"/>
                  </a:lnTo>
                  <a:cubicBezTo>
                    <a:pt x="409471" y="94588"/>
                    <a:pt x="401160" y="87388"/>
                    <a:pt x="391453" y="82655"/>
                  </a:cubicBezTo>
                  <a:cubicBezTo>
                    <a:pt x="380654" y="77449"/>
                    <a:pt x="368790" y="74876"/>
                    <a:pt x="356812" y="75140"/>
                  </a:cubicBezTo>
                  <a:cubicBezTo>
                    <a:pt x="341268" y="74921"/>
                    <a:pt x="325978" y="79067"/>
                    <a:pt x="312654" y="87112"/>
                  </a:cubicBezTo>
                  <a:cubicBezTo>
                    <a:pt x="299572" y="94998"/>
                    <a:pt x="288837" y="106255"/>
                    <a:pt x="281567" y="119715"/>
                  </a:cubicBezTo>
                  <a:cubicBezTo>
                    <a:pt x="273890" y="134302"/>
                    <a:pt x="270007" y="150597"/>
                    <a:pt x="270274" y="167092"/>
                  </a:cubicBezTo>
                  <a:cubicBezTo>
                    <a:pt x="270007" y="183668"/>
                    <a:pt x="273890" y="200047"/>
                    <a:pt x="281567" y="214723"/>
                  </a:cubicBezTo>
                  <a:cubicBezTo>
                    <a:pt x="288799" y="228233"/>
                    <a:pt x="299433" y="239606"/>
                    <a:pt x="312401" y="247709"/>
                  </a:cubicBezTo>
                  <a:cubicBezTo>
                    <a:pt x="325686" y="255850"/>
                    <a:pt x="341002" y="260045"/>
                    <a:pt x="356558" y="259808"/>
                  </a:cubicBezTo>
                  <a:cubicBezTo>
                    <a:pt x="369336" y="260357"/>
                    <a:pt x="381999" y="257266"/>
                    <a:pt x="393102" y="250893"/>
                  </a:cubicBezTo>
                  <a:close/>
                  <a:moveTo>
                    <a:pt x="330673" y="205044"/>
                  </a:moveTo>
                  <a:cubicBezTo>
                    <a:pt x="321080" y="194709"/>
                    <a:pt x="316004" y="180951"/>
                    <a:pt x="316588" y="166837"/>
                  </a:cubicBezTo>
                  <a:cubicBezTo>
                    <a:pt x="315789" y="152689"/>
                    <a:pt x="320890" y="138846"/>
                    <a:pt x="330673" y="128630"/>
                  </a:cubicBezTo>
                  <a:cubicBezTo>
                    <a:pt x="340037" y="118961"/>
                    <a:pt x="353031" y="113693"/>
                    <a:pt x="366455" y="114112"/>
                  </a:cubicBezTo>
                  <a:cubicBezTo>
                    <a:pt x="379918" y="113629"/>
                    <a:pt x="392950" y="118960"/>
                    <a:pt x="402238" y="128758"/>
                  </a:cubicBezTo>
                  <a:cubicBezTo>
                    <a:pt x="421005" y="150455"/>
                    <a:pt x="421005" y="182710"/>
                    <a:pt x="402238" y="204408"/>
                  </a:cubicBezTo>
                  <a:cubicBezTo>
                    <a:pt x="382443" y="224159"/>
                    <a:pt x="350467" y="224159"/>
                    <a:pt x="330673" y="204408"/>
                  </a:cubicBezTo>
                  <a:close/>
                  <a:moveTo>
                    <a:pt x="535218" y="255987"/>
                  </a:moveTo>
                  <a:lnTo>
                    <a:pt x="535218" y="175752"/>
                  </a:lnTo>
                  <a:cubicBezTo>
                    <a:pt x="534634" y="164826"/>
                    <a:pt x="536905" y="153937"/>
                    <a:pt x="541816" y="144168"/>
                  </a:cubicBezTo>
                  <a:cubicBezTo>
                    <a:pt x="545838" y="136909"/>
                    <a:pt x="552259" y="131281"/>
                    <a:pt x="559961" y="128248"/>
                  </a:cubicBezTo>
                  <a:cubicBezTo>
                    <a:pt x="568437" y="125066"/>
                    <a:pt x="577434" y="123511"/>
                    <a:pt x="586481" y="123663"/>
                  </a:cubicBezTo>
                  <a:lnTo>
                    <a:pt x="599170" y="123663"/>
                  </a:lnTo>
                  <a:lnTo>
                    <a:pt x="599170" y="75140"/>
                  </a:lnTo>
                  <a:cubicBezTo>
                    <a:pt x="585783" y="74956"/>
                    <a:pt x="572612" y="78481"/>
                    <a:pt x="561103" y="85329"/>
                  </a:cubicBezTo>
                  <a:cubicBezTo>
                    <a:pt x="550508" y="92093"/>
                    <a:pt x="541791" y="101421"/>
                    <a:pt x="535725" y="112456"/>
                  </a:cubicBezTo>
                  <a:lnTo>
                    <a:pt x="531538" y="79471"/>
                  </a:lnTo>
                  <a:lnTo>
                    <a:pt x="491187" y="79471"/>
                  </a:lnTo>
                  <a:lnTo>
                    <a:pt x="491187" y="255478"/>
                  </a:lnTo>
                  <a:close/>
                  <a:moveTo>
                    <a:pt x="667944" y="255987"/>
                  </a:moveTo>
                  <a:lnTo>
                    <a:pt x="667944" y="164672"/>
                  </a:lnTo>
                  <a:cubicBezTo>
                    <a:pt x="667119" y="150773"/>
                    <a:pt x="671662" y="137088"/>
                    <a:pt x="680633" y="126465"/>
                  </a:cubicBezTo>
                  <a:cubicBezTo>
                    <a:pt x="688601" y="117567"/>
                    <a:pt x="700059" y="112630"/>
                    <a:pt x="711974" y="112965"/>
                  </a:cubicBezTo>
                  <a:cubicBezTo>
                    <a:pt x="723001" y="112246"/>
                    <a:pt x="733672" y="117006"/>
                    <a:pt x="740524" y="125701"/>
                  </a:cubicBezTo>
                  <a:cubicBezTo>
                    <a:pt x="747300" y="135969"/>
                    <a:pt x="750561" y="148177"/>
                    <a:pt x="749787" y="160470"/>
                  </a:cubicBezTo>
                  <a:lnTo>
                    <a:pt x="749787" y="255605"/>
                  </a:lnTo>
                  <a:lnTo>
                    <a:pt x="794959" y="255605"/>
                  </a:lnTo>
                  <a:lnTo>
                    <a:pt x="794959" y="156267"/>
                  </a:lnTo>
                  <a:cubicBezTo>
                    <a:pt x="796368" y="134507"/>
                    <a:pt x="789770" y="112985"/>
                    <a:pt x="776434" y="95772"/>
                  </a:cubicBezTo>
                  <a:cubicBezTo>
                    <a:pt x="763491" y="81544"/>
                    <a:pt x="744839" y="73959"/>
                    <a:pt x="725678" y="75140"/>
                  </a:cubicBezTo>
                  <a:cubicBezTo>
                    <a:pt x="712964" y="74863"/>
                    <a:pt x="700415" y="78077"/>
                    <a:pt x="689388" y="84438"/>
                  </a:cubicBezTo>
                  <a:cubicBezTo>
                    <a:pt x="679402" y="90386"/>
                    <a:pt x="671344" y="99098"/>
                    <a:pt x="666167" y="109527"/>
                  </a:cubicBezTo>
                  <a:lnTo>
                    <a:pt x="662234" y="79471"/>
                  </a:lnTo>
                  <a:lnTo>
                    <a:pt x="622264" y="79471"/>
                  </a:lnTo>
                  <a:lnTo>
                    <a:pt x="622264" y="255478"/>
                  </a:lnTo>
                  <a:close/>
                  <a:moveTo>
                    <a:pt x="843050" y="297123"/>
                  </a:moveTo>
                  <a:lnTo>
                    <a:pt x="877311" y="208865"/>
                  </a:lnTo>
                  <a:lnTo>
                    <a:pt x="833407" y="208865"/>
                  </a:lnTo>
                  <a:lnTo>
                    <a:pt x="813359" y="297123"/>
                  </a:lnTo>
                  <a:close/>
                  <a:moveTo>
                    <a:pt x="45299" y="0"/>
                  </a:moveTo>
                  <a:lnTo>
                    <a:pt x="0" y="0"/>
                  </a:lnTo>
                  <a:lnTo>
                    <a:pt x="0" y="255478"/>
                  </a:lnTo>
                  <a:lnTo>
                    <a:pt x="45299" y="255478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8A486-73AB-41B9-856F-1FB2F69853AB}"/>
                </a:ext>
              </a:extLst>
            </p:cNvPr>
            <p:cNvSpPr/>
            <p:nvPr/>
          </p:nvSpPr>
          <p:spPr>
            <a:xfrm>
              <a:off x="3170240" y="1058101"/>
              <a:ext cx="941008" cy="338899"/>
            </a:xfrm>
            <a:custGeom>
              <a:avLst/>
              <a:gdLst>
                <a:gd name="connsiteX0" fmla="*/ 45299 w 941008"/>
                <a:gd name="connsiteY0" fmla="*/ 0 h 338899"/>
                <a:gd name="connsiteX1" fmla="*/ 0 w 941008"/>
                <a:gd name="connsiteY1" fmla="*/ 0 h 338899"/>
                <a:gd name="connsiteX2" fmla="*/ 0 w 941008"/>
                <a:gd name="connsiteY2" fmla="*/ 255860 h 338899"/>
                <a:gd name="connsiteX3" fmla="*/ 45299 w 941008"/>
                <a:gd name="connsiteY3" fmla="*/ 255860 h 338899"/>
                <a:gd name="connsiteX4" fmla="*/ 194140 w 941008"/>
                <a:gd name="connsiteY4" fmla="*/ 251020 h 338899"/>
                <a:gd name="connsiteX5" fmla="*/ 216600 w 941008"/>
                <a:gd name="connsiteY5" fmla="*/ 230388 h 338899"/>
                <a:gd name="connsiteX6" fmla="*/ 219391 w 941008"/>
                <a:gd name="connsiteY6" fmla="*/ 255860 h 338899"/>
                <a:gd name="connsiteX7" fmla="*/ 261772 w 941008"/>
                <a:gd name="connsiteY7" fmla="*/ 255860 h 338899"/>
                <a:gd name="connsiteX8" fmla="*/ 261772 w 941008"/>
                <a:gd name="connsiteY8" fmla="*/ 79725 h 338899"/>
                <a:gd name="connsiteX9" fmla="*/ 219011 w 941008"/>
                <a:gd name="connsiteY9" fmla="*/ 79725 h 338899"/>
                <a:gd name="connsiteX10" fmla="*/ 216600 w 941008"/>
                <a:gd name="connsiteY10" fmla="*/ 103923 h 338899"/>
                <a:gd name="connsiteX11" fmla="*/ 192491 w 941008"/>
                <a:gd name="connsiteY11" fmla="*/ 83037 h 338899"/>
                <a:gd name="connsiteX12" fmla="*/ 157850 w 941008"/>
                <a:gd name="connsiteY12" fmla="*/ 75523 h 338899"/>
                <a:gd name="connsiteX13" fmla="*/ 113566 w 941008"/>
                <a:gd name="connsiteY13" fmla="*/ 87367 h 338899"/>
                <a:gd name="connsiteX14" fmla="*/ 82858 w 941008"/>
                <a:gd name="connsiteY14" fmla="*/ 120097 h 338899"/>
                <a:gd name="connsiteX15" fmla="*/ 71565 w 941008"/>
                <a:gd name="connsiteY15" fmla="*/ 167474 h 338899"/>
                <a:gd name="connsiteX16" fmla="*/ 82858 w 941008"/>
                <a:gd name="connsiteY16" fmla="*/ 214978 h 338899"/>
                <a:gd name="connsiteX17" fmla="*/ 113566 w 941008"/>
                <a:gd name="connsiteY17" fmla="*/ 247964 h 338899"/>
                <a:gd name="connsiteX18" fmla="*/ 157850 w 941008"/>
                <a:gd name="connsiteY18" fmla="*/ 260699 h 338899"/>
                <a:gd name="connsiteX19" fmla="*/ 194140 w 941008"/>
                <a:gd name="connsiteY19" fmla="*/ 251275 h 338899"/>
                <a:gd name="connsiteX20" fmla="*/ 131711 w 941008"/>
                <a:gd name="connsiteY20" fmla="*/ 205172 h 338899"/>
                <a:gd name="connsiteX21" fmla="*/ 117499 w 941008"/>
                <a:gd name="connsiteY21" fmla="*/ 166965 h 338899"/>
                <a:gd name="connsiteX22" fmla="*/ 131711 w 941008"/>
                <a:gd name="connsiteY22" fmla="*/ 128758 h 338899"/>
                <a:gd name="connsiteX23" fmla="*/ 203276 w 941008"/>
                <a:gd name="connsiteY23" fmla="*/ 128758 h 338899"/>
                <a:gd name="connsiteX24" fmla="*/ 203276 w 941008"/>
                <a:gd name="connsiteY24" fmla="*/ 204280 h 338899"/>
                <a:gd name="connsiteX25" fmla="*/ 131711 w 941008"/>
                <a:gd name="connsiteY25" fmla="*/ 204280 h 338899"/>
                <a:gd name="connsiteX26" fmla="*/ 417465 w 941008"/>
                <a:gd name="connsiteY26" fmla="*/ 79471 h 338899"/>
                <a:gd name="connsiteX27" fmla="*/ 417465 w 941008"/>
                <a:gd name="connsiteY27" fmla="*/ 170658 h 338899"/>
                <a:gd name="connsiteX28" fmla="*/ 404776 w 941008"/>
                <a:gd name="connsiteY28" fmla="*/ 208865 h 338899"/>
                <a:gd name="connsiteX29" fmla="*/ 373561 w 941008"/>
                <a:gd name="connsiteY29" fmla="*/ 222365 h 338899"/>
                <a:gd name="connsiteX30" fmla="*/ 344884 w 941008"/>
                <a:gd name="connsiteY30" fmla="*/ 210266 h 338899"/>
                <a:gd name="connsiteX31" fmla="*/ 335748 w 941008"/>
                <a:gd name="connsiteY31" fmla="*/ 175498 h 338899"/>
                <a:gd name="connsiteX32" fmla="*/ 335748 w 941008"/>
                <a:gd name="connsiteY32" fmla="*/ 79725 h 338899"/>
                <a:gd name="connsiteX33" fmla="*/ 290449 w 941008"/>
                <a:gd name="connsiteY33" fmla="*/ 79725 h 338899"/>
                <a:gd name="connsiteX34" fmla="*/ 290449 w 941008"/>
                <a:gd name="connsiteY34" fmla="*/ 179191 h 338899"/>
                <a:gd name="connsiteX35" fmla="*/ 308467 w 941008"/>
                <a:gd name="connsiteY35" fmla="*/ 239558 h 338899"/>
                <a:gd name="connsiteX36" fmla="*/ 359223 w 941008"/>
                <a:gd name="connsiteY36" fmla="*/ 260062 h 338899"/>
                <a:gd name="connsiteX37" fmla="*/ 395767 w 941008"/>
                <a:gd name="connsiteY37" fmla="*/ 250893 h 338899"/>
                <a:gd name="connsiteX38" fmla="*/ 419241 w 941008"/>
                <a:gd name="connsiteY38" fmla="*/ 225421 h 338899"/>
                <a:gd name="connsiteX39" fmla="*/ 422794 w 941008"/>
                <a:gd name="connsiteY39" fmla="*/ 255223 h 338899"/>
                <a:gd name="connsiteX40" fmla="*/ 462764 w 941008"/>
                <a:gd name="connsiteY40" fmla="*/ 255223 h 338899"/>
                <a:gd name="connsiteX41" fmla="*/ 462764 w 941008"/>
                <a:gd name="connsiteY41" fmla="*/ 79725 h 338899"/>
                <a:gd name="connsiteX42" fmla="*/ 609701 w 941008"/>
                <a:gd name="connsiteY42" fmla="*/ 194092 h 338899"/>
                <a:gd name="connsiteX43" fmla="*/ 634318 w 941008"/>
                <a:gd name="connsiteY43" fmla="*/ 171040 h 338899"/>
                <a:gd name="connsiteX44" fmla="*/ 642820 w 941008"/>
                <a:gd name="connsiteY44" fmla="*/ 138819 h 338899"/>
                <a:gd name="connsiteX45" fmla="*/ 635714 w 941008"/>
                <a:gd name="connsiteY45" fmla="*/ 109017 h 338899"/>
                <a:gd name="connsiteX46" fmla="*/ 665787 w 941008"/>
                <a:gd name="connsiteY46" fmla="*/ 106852 h 338899"/>
                <a:gd name="connsiteX47" fmla="*/ 665787 w 941008"/>
                <a:gd name="connsiteY47" fmla="*/ 79725 h 338899"/>
                <a:gd name="connsiteX48" fmla="*/ 598789 w 941008"/>
                <a:gd name="connsiteY48" fmla="*/ 79725 h 338899"/>
                <a:gd name="connsiteX49" fmla="*/ 571254 w 941008"/>
                <a:gd name="connsiteY49" fmla="*/ 75523 h 338899"/>
                <a:gd name="connsiteX50" fmla="*/ 533188 w 941008"/>
                <a:gd name="connsiteY50" fmla="*/ 84055 h 338899"/>
                <a:gd name="connsiteX51" fmla="*/ 499943 w 941008"/>
                <a:gd name="connsiteY51" fmla="*/ 140092 h 338899"/>
                <a:gd name="connsiteX52" fmla="*/ 520499 w 941008"/>
                <a:gd name="connsiteY52" fmla="*/ 186578 h 338899"/>
                <a:gd name="connsiteX53" fmla="*/ 489665 w 941008"/>
                <a:gd name="connsiteY53" fmla="*/ 219181 h 338899"/>
                <a:gd name="connsiteX54" fmla="*/ 489665 w 941008"/>
                <a:gd name="connsiteY54" fmla="*/ 227332 h 338899"/>
                <a:gd name="connsiteX55" fmla="*/ 498674 w 941008"/>
                <a:gd name="connsiteY55" fmla="*/ 234846 h 338899"/>
                <a:gd name="connsiteX56" fmla="*/ 511363 w 941008"/>
                <a:gd name="connsiteY56" fmla="*/ 241596 h 338899"/>
                <a:gd name="connsiteX57" fmla="*/ 488269 w 941008"/>
                <a:gd name="connsiteY57" fmla="*/ 282732 h 338899"/>
                <a:gd name="connsiteX58" fmla="*/ 511363 w 941008"/>
                <a:gd name="connsiteY58" fmla="*/ 324760 h 338899"/>
                <a:gd name="connsiteX59" fmla="*/ 571762 w 941008"/>
                <a:gd name="connsiteY59" fmla="*/ 338769 h 338899"/>
                <a:gd name="connsiteX60" fmla="*/ 617061 w 941008"/>
                <a:gd name="connsiteY60" fmla="*/ 330109 h 338899"/>
                <a:gd name="connsiteX61" fmla="*/ 643200 w 941008"/>
                <a:gd name="connsiteY61" fmla="*/ 307439 h 338899"/>
                <a:gd name="connsiteX62" fmla="*/ 651702 w 941008"/>
                <a:gd name="connsiteY62" fmla="*/ 277765 h 338899"/>
                <a:gd name="connsiteX63" fmla="*/ 635841 w 941008"/>
                <a:gd name="connsiteY63" fmla="*/ 240450 h 338899"/>
                <a:gd name="connsiteX64" fmla="*/ 585085 w 941008"/>
                <a:gd name="connsiteY64" fmla="*/ 223766 h 338899"/>
                <a:gd name="connsiteX65" fmla="*/ 551840 w 941008"/>
                <a:gd name="connsiteY65" fmla="*/ 219563 h 338899"/>
                <a:gd name="connsiteX66" fmla="*/ 535599 w 941008"/>
                <a:gd name="connsiteY66" fmla="*/ 214214 h 338899"/>
                <a:gd name="connsiteX67" fmla="*/ 548287 w 941008"/>
                <a:gd name="connsiteY67" fmla="*/ 201478 h 338899"/>
                <a:gd name="connsiteX68" fmla="*/ 572016 w 941008"/>
                <a:gd name="connsiteY68" fmla="*/ 204280 h 338899"/>
                <a:gd name="connsiteX69" fmla="*/ 609701 w 941008"/>
                <a:gd name="connsiteY69" fmla="*/ 194728 h 338899"/>
                <a:gd name="connsiteX70" fmla="*/ 548034 w 941008"/>
                <a:gd name="connsiteY70" fmla="*/ 161106 h 338899"/>
                <a:gd name="connsiteX71" fmla="*/ 547691 w 941008"/>
                <a:gd name="connsiteY71" fmla="*/ 118782 h 338899"/>
                <a:gd name="connsiteX72" fmla="*/ 548034 w 941008"/>
                <a:gd name="connsiteY72" fmla="*/ 118442 h 338899"/>
                <a:gd name="connsiteX73" fmla="*/ 594221 w 941008"/>
                <a:gd name="connsiteY73" fmla="*/ 118442 h 338899"/>
                <a:gd name="connsiteX74" fmla="*/ 594919 w 941008"/>
                <a:gd name="connsiteY74" fmla="*/ 160402 h 338899"/>
                <a:gd name="connsiteX75" fmla="*/ 594221 w 941008"/>
                <a:gd name="connsiteY75" fmla="*/ 161106 h 338899"/>
                <a:gd name="connsiteX76" fmla="*/ 548034 w 941008"/>
                <a:gd name="connsiteY76" fmla="*/ 161106 h 338899"/>
                <a:gd name="connsiteX77" fmla="*/ 533314 w 941008"/>
                <a:gd name="connsiteY77" fmla="*/ 263628 h 338899"/>
                <a:gd name="connsiteX78" fmla="*/ 548034 w 941008"/>
                <a:gd name="connsiteY78" fmla="*/ 250893 h 338899"/>
                <a:gd name="connsiteX79" fmla="*/ 574934 w 941008"/>
                <a:gd name="connsiteY79" fmla="*/ 254077 h 338899"/>
                <a:gd name="connsiteX80" fmla="*/ 602342 w 941008"/>
                <a:gd name="connsiteY80" fmla="*/ 261845 h 338899"/>
                <a:gd name="connsiteX81" fmla="*/ 609194 w 941008"/>
                <a:gd name="connsiteY81" fmla="*/ 277765 h 338899"/>
                <a:gd name="connsiteX82" fmla="*/ 598536 w 941008"/>
                <a:gd name="connsiteY82" fmla="*/ 296486 h 338899"/>
                <a:gd name="connsiteX83" fmla="*/ 571000 w 941008"/>
                <a:gd name="connsiteY83" fmla="*/ 303364 h 338899"/>
                <a:gd name="connsiteX84" fmla="*/ 541182 w 941008"/>
                <a:gd name="connsiteY84" fmla="*/ 296741 h 338899"/>
                <a:gd name="connsiteX85" fmla="*/ 528493 w 941008"/>
                <a:gd name="connsiteY85" fmla="*/ 277128 h 338899"/>
                <a:gd name="connsiteX86" fmla="*/ 533695 w 941008"/>
                <a:gd name="connsiteY86" fmla="*/ 263628 h 338899"/>
                <a:gd name="connsiteX87" fmla="*/ 731642 w 941008"/>
                <a:gd name="connsiteY87" fmla="*/ 255860 h 338899"/>
                <a:gd name="connsiteX88" fmla="*/ 731642 w 941008"/>
                <a:gd name="connsiteY88" fmla="*/ 165564 h 338899"/>
                <a:gd name="connsiteX89" fmla="*/ 744331 w 941008"/>
                <a:gd name="connsiteY89" fmla="*/ 127357 h 338899"/>
                <a:gd name="connsiteX90" fmla="*/ 776434 w 941008"/>
                <a:gd name="connsiteY90" fmla="*/ 113857 h 338899"/>
                <a:gd name="connsiteX91" fmla="*/ 804857 w 941008"/>
                <a:gd name="connsiteY91" fmla="*/ 126593 h 338899"/>
                <a:gd name="connsiteX92" fmla="*/ 813866 w 941008"/>
                <a:gd name="connsiteY92" fmla="*/ 161361 h 338899"/>
                <a:gd name="connsiteX93" fmla="*/ 813866 w 941008"/>
                <a:gd name="connsiteY93" fmla="*/ 256496 h 338899"/>
                <a:gd name="connsiteX94" fmla="*/ 858785 w 941008"/>
                <a:gd name="connsiteY94" fmla="*/ 256496 h 338899"/>
                <a:gd name="connsiteX95" fmla="*/ 858785 w 941008"/>
                <a:gd name="connsiteY95" fmla="*/ 156394 h 338899"/>
                <a:gd name="connsiteX96" fmla="*/ 841020 w 941008"/>
                <a:gd name="connsiteY96" fmla="*/ 96154 h 338899"/>
                <a:gd name="connsiteX97" fmla="*/ 790265 w 941008"/>
                <a:gd name="connsiteY97" fmla="*/ 75523 h 338899"/>
                <a:gd name="connsiteX98" fmla="*/ 755878 w 941008"/>
                <a:gd name="connsiteY98" fmla="*/ 83801 h 338899"/>
                <a:gd name="connsiteX99" fmla="*/ 732023 w 941008"/>
                <a:gd name="connsiteY99" fmla="*/ 106725 h 338899"/>
                <a:gd name="connsiteX100" fmla="*/ 732023 w 941008"/>
                <a:gd name="connsiteY100" fmla="*/ 0 h 338899"/>
                <a:gd name="connsiteX101" fmla="*/ 686723 w 941008"/>
                <a:gd name="connsiteY101" fmla="*/ 0 h 338899"/>
                <a:gd name="connsiteX102" fmla="*/ 686723 w 941008"/>
                <a:gd name="connsiteY102" fmla="*/ 255860 h 338899"/>
                <a:gd name="connsiteX103" fmla="*/ 906749 w 941008"/>
                <a:gd name="connsiteY103" fmla="*/ 296996 h 338899"/>
                <a:gd name="connsiteX104" fmla="*/ 941009 w 941008"/>
                <a:gd name="connsiteY104" fmla="*/ 208610 h 338899"/>
                <a:gd name="connsiteX105" fmla="*/ 897105 w 941008"/>
                <a:gd name="connsiteY105" fmla="*/ 208610 h 338899"/>
                <a:gd name="connsiteX106" fmla="*/ 877945 w 941008"/>
                <a:gd name="connsiteY106" fmla="*/ 296996 h 33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41008" h="338899">
                  <a:moveTo>
                    <a:pt x="45299" y="0"/>
                  </a:moveTo>
                  <a:lnTo>
                    <a:pt x="0" y="0"/>
                  </a:lnTo>
                  <a:lnTo>
                    <a:pt x="0" y="255860"/>
                  </a:lnTo>
                  <a:lnTo>
                    <a:pt x="45299" y="255860"/>
                  </a:lnTo>
                  <a:close/>
                  <a:moveTo>
                    <a:pt x="194140" y="251020"/>
                  </a:moveTo>
                  <a:cubicBezTo>
                    <a:pt x="202819" y="245576"/>
                    <a:pt x="210433" y="238584"/>
                    <a:pt x="216600" y="230388"/>
                  </a:cubicBezTo>
                  <a:lnTo>
                    <a:pt x="219391" y="255860"/>
                  </a:lnTo>
                  <a:lnTo>
                    <a:pt x="261772" y="255860"/>
                  </a:lnTo>
                  <a:lnTo>
                    <a:pt x="261772" y="79725"/>
                  </a:lnTo>
                  <a:lnTo>
                    <a:pt x="219011" y="79725"/>
                  </a:lnTo>
                  <a:lnTo>
                    <a:pt x="216600" y="103923"/>
                  </a:lnTo>
                  <a:cubicBezTo>
                    <a:pt x="210483" y="94994"/>
                    <a:pt x="202185" y="87800"/>
                    <a:pt x="192491" y="83037"/>
                  </a:cubicBezTo>
                  <a:cubicBezTo>
                    <a:pt x="181692" y="77832"/>
                    <a:pt x="169828" y="75258"/>
                    <a:pt x="157850" y="75523"/>
                  </a:cubicBezTo>
                  <a:cubicBezTo>
                    <a:pt x="142281" y="75281"/>
                    <a:pt x="126952" y="79381"/>
                    <a:pt x="113566" y="87367"/>
                  </a:cubicBezTo>
                  <a:cubicBezTo>
                    <a:pt x="100636" y="95374"/>
                    <a:pt x="90041" y="106664"/>
                    <a:pt x="82858" y="120097"/>
                  </a:cubicBezTo>
                  <a:cubicBezTo>
                    <a:pt x="75156" y="134673"/>
                    <a:pt x="71261" y="150976"/>
                    <a:pt x="71565" y="167474"/>
                  </a:cubicBezTo>
                  <a:cubicBezTo>
                    <a:pt x="71299" y="184010"/>
                    <a:pt x="75182" y="200347"/>
                    <a:pt x="82858" y="214978"/>
                  </a:cubicBezTo>
                  <a:cubicBezTo>
                    <a:pt x="90002" y="228509"/>
                    <a:pt x="100598" y="239892"/>
                    <a:pt x="113566" y="247964"/>
                  </a:cubicBezTo>
                  <a:cubicBezTo>
                    <a:pt x="126813" y="256370"/>
                    <a:pt x="142179" y="260790"/>
                    <a:pt x="157850" y="260699"/>
                  </a:cubicBezTo>
                  <a:cubicBezTo>
                    <a:pt x="170590" y="261046"/>
                    <a:pt x="183164" y="257779"/>
                    <a:pt x="194140" y="251275"/>
                  </a:cubicBezTo>
                  <a:close/>
                  <a:moveTo>
                    <a:pt x="131711" y="205172"/>
                  </a:moveTo>
                  <a:cubicBezTo>
                    <a:pt x="122029" y="194880"/>
                    <a:pt x="116916" y="181103"/>
                    <a:pt x="117499" y="166965"/>
                  </a:cubicBezTo>
                  <a:cubicBezTo>
                    <a:pt x="116801" y="152810"/>
                    <a:pt x="121940" y="138993"/>
                    <a:pt x="131711" y="128758"/>
                  </a:cubicBezTo>
                  <a:cubicBezTo>
                    <a:pt x="151505" y="109006"/>
                    <a:pt x="183482" y="109006"/>
                    <a:pt x="203276" y="128758"/>
                  </a:cubicBezTo>
                  <a:cubicBezTo>
                    <a:pt x="221865" y="150475"/>
                    <a:pt x="221865" y="182563"/>
                    <a:pt x="203276" y="204280"/>
                  </a:cubicBezTo>
                  <a:cubicBezTo>
                    <a:pt x="183482" y="224032"/>
                    <a:pt x="151505" y="224032"/>
                    <a:pt x="131711" y="204280"/>
                  </a:cubicBezTo>
                  <a:close/>
                  <a:moveTo>
                    <a:pt x="417465" y="79471"/>
                  </a:moveTo>
                  <a:lnTo>
                    <a:pt x="417465" y="170658"/>
                  </a:lnTo>
                  <a:cubicBezTo>
                    <a:pt x="418378" y="184571"/>
                    <a:pt x="413823" y="198288"/>
                    <a:pt x="404776" y="208865"/>
                  </a:cubicBezTo>
                  <a:cubicBezTo>
                    <a:pt x="396883" y="217788"/>
                    <a:pt x="385451" y="222733"/>
                    <a:pt x="373561" y="222365"/>
                  </a:cubicBezTo>
                  <a:cubicBezTo>
                    <a:pt x="362598" y="223301"/>
                    <a:pt x="351889" y="218780"/>
                    <a:pt x="344884" y="210266"/>
                  </a:cubicBezTo>
                  <a:cubicBezTo>
                    <a:pt x="338147" y="199983"/>
                    <a:pt x="334949" y="187776"/>
                    <a:pt x="335748" y="175498"/>
                  </a:cubicBezTo>
                  <a:lnTo>
                    <a:pt x="335748" y="79725"/>
                  </a:lnTo>
                  <a:lnTo>
                    <a:pt x="290449" y="79725"/>
                  </a:lnTo>
                  <a:lnTo>
                    <a:pt x="290449" y="179191"/>
                  </a:lnTo>
                  <a:cubicBezTo>
                    <a:pt x="288926" y="200844"/>
                    <a:pt x="295334" y="222309"/>
                    <a:pt x="308467" y="239558"/>
                  </a:cubicBezTo>
                  <a:cubicBezTo>
                    <a:pt x="321486" y="253663"/>
                    <a:pt x="340101" y="261185"/>
                    <a:pt x="359223" y="260062"/>
                  </a:cubicBezTo>
                  <a:cubicBezTo>
                    <a:pt x="372013" y="260425"/>
                    <a:pt x="384651" y="257253"/>
                    <a:pt x="395767" y="250893"/>
                  </a:cubicBezTo>
                  <a:cubicBezTo>
                    <a:pt x="405842" y="244812"/>
                    <a:pt x="413988" y="235977"/>
                    <a:pt x="419241" y="225421"/>
                  </a:cubicBezTo>
                  <a:lnTo>
                    <a:pt x="422794" y="255223"/>
                  </a:lnTo>
                  <a:lnTo>
                    <a:pt x="462764" y="255223"/>
                  </a:lnTo>
                  <a:lnTo>
                    <a:pt x="462764" y="79725"/>
                  </a:lnTo>
                  <a:close/>
                  <a:moveTo>
                    <a:pt x="609701" y="194092"/>
                  </a:moveTo>
                  <a:cubicBezTo>
                    <a:pt x="619954" y="188964"/>
                    <a:pt x="628507" y="180956"/>
                    <a:pt x="634318" y="171040"/>
                  </a:cubicBezTo>
                  <a:cubicBezTo>
                    <a:pt x="640028" y="161282"/>
                    <a:pt x="642972" y="150137"/>
                    <a:pt x="642820" y="138819"/>
                  </a:cubicBezTo>
                  <a:cubicBezTo>
                    <a:pt x="642934" y="128448"/>
                    <a:pt x="640497" y="118210"/>
                    <a:pt x="635714" y="109017"/>
                  </a:cubicBezTo>
                  <a:lnTo>
                    <a:pt x="665787" y="106852"/>
                  </a:lnTo>
                  <a:lnTo>
                    <a:pt x="665787" y="79725"/>
                  </a:lnTo>
                  <a:lnTo>
                    <a:pt x="598789" y="79725"/>
                  </a:lnTo>
                  <a:cubicBezTo>
                    <a:pt x="589894" y="76859"/>
                    <a:pt x="580593" y="75440"/>
                    <a:pt x="571254" y="75523"/>
                  </a:cubicBezTo>
                  <a:cubicBezTo>
                    <a:pt x="558058" y="75195"/>
                    <a:pt x="544988" y="78124"/>
                    <a:pt x="533188" y="84055"/>
                  </a:cubicBezTo>
                  <a:cubicBezTo>
                    <a:pt x="512251" y="94722"/>
                    <a:pt x="499308" y="116536"/>
                    <a:pt x="499943" y="140092"/>
                  </a:cubicBezTo>
                  <a:cubicBezTo>
                    <a:pt x="499473" y="157902"/>
                    <a:pt x="507023" y="174974"/>
                    <a:pt x="520499" y="186578"/>
                  </a:cubicBezTo>
                  <a:lnTo>
                    <a:pt x="489665" y="219181"/>
                  </a:lnTo>
                  <a:lnTo>
                    <a:pt x="489665" y="227332"/>
                  </a:lnTo>
                  <a:cubicBezTo>
                    <a:pt x="492444" y="230095"/>
                    <a:pt x="495463" y="232609"/>
                    <a:pt x="498674" y="234846"/>
                  </a:cubicBezTo>
                  <a:cubicBezTo>
                    <a:pt x="502709" y="237455"/>
                    <a:pt x="506947" y="239713"/>
                    <a:pt x="511363" y="241596"/>
                  </a:cubicBezTo>
                  <a:cubicBezTo>
                    <a:pt x="497418" y="250683"/>
                    <a:pt x="488789" y="266051"/>
                    <a:pt x="488269" y="282732"/>
                  </a:cubicBezTo>
                  <a:cubicBezTo>
                    <a:pt x="487495" y="299982"/>
                    <a:pt x="496415" y="316215"/>
                    <a:pt x="511363" y="324760"/>
                  </a:cubicBezTo>
                  <a:cubicBezTo>
                    <a:pt x="529825" y="334929"/>
                    <a:pt x="550724" y="339778"/>
                    <a:pt x="571762" y="338769"/>
                  </a:cubicBezTo>
                  <a:cubicBezTo>
                    <a:pt x="587319" y="339382"/>
                    <a:pt x="602811" y="336419"/>
                    <a:pt x="617061" y="330109"/>
                  </a:cubicBezTo>
                  <a:cubicBezTo>
                    <a:pt x="627796" y="325287"/>
                    <a:pt x="636894" y="317404"/>
                    <a:pt x="643200" y="307439"/>
                  </a:cubicBezTo>
                  <a:cubicBezTo>
                    <a:pt x="648758" y="298545"/>
                    <a:pt x="651702" y="288262"/>
                    <a:pt x="651702" y="277765"/>
                  </a:cubicBezTo>
                  <a:cubicBezTo>
                    <a:pt x="652374" y="263548"/>
                    <a:pt x="646525" y="249805"/>
                    <a:pt x="635841" y="240450"/>
                  </a:cubicBezTo>
                  <a:cubicBezTo>
                    <a:pt x="620906" y="230034"/>
                    <a:pt x="603268" y="224234"/>
                    <a:pt x="585085" y="223766"/>
                  </a:cubicBezTo>
                  <a:cubicBezTo>
                    <a:pt x="569732" y="222365"/>
                    <a:pt x="558692" y="220964"/>
                    <a:pt x="551840" y="219563"/>
                  </a:cubicBezTo>
                  <a:cubicBezTo>
                    <a:pt x="546206" y="218557"/>
                    <a:pt x="540738" y="216756"/>
                    <a:pt x="535599" y="214214"/>
                  </a:cubicBezTo>
                  <a:lnTo>
                    <a:pt x="548287" y="201478"/>
                  </a:lnTo>
                  <a:cubicBezTo>
                    <a:pt x="556040" y="203418"/>
                    <a:pt x="564022" y="204360"/>
                    <a:pt x="572016" y="204280"/>
                  </a:cubicBezTo>
                  <a:cubicBezTo>
                    <a:pt x="585174" y="204283"/>
                    <a:pt x="598129" y="201001"/>
                    <a:pt x="609701" y="194728"/>
                  </a:cubicBezTo>
                  <a:close/>
                  <a:moveTo>
                    <a:pt x="548034" y="161106"/>
                  </a:moveTo>
                  <a:cubicBezTo>
                    <a:pt x="536296" y="149513"/>
                    <a:pt x="536144" y="130564"/>
                    <a:pt x="547691" y="118782"/>
                  </a:cubicBezTo>
                  <a:cubicBezTo>
                    <a:pt x="547805" y="118667"/>
                    <a:pt x="547919" y="118554"/>
                    <a:pt x="548034" y="118442"/>
                  </a:cubicBezTo>
                  <a:cubicBezTo>
                    <a:pt x="561877" y="108610"/>
                    <a:pt x="580378" y="108610"/>
                    <a:pt x="594221" y="118442"/>
                  </a:cubicBezTo>
                  <a:cubicBezTo>
                    <a:pt x="605958" y="129834"/>
                    <a:pt x="606276" y="148620"/>
                    <a:pt x="594919" y="160402"/>
                  </a:cubicBezTo>
                  <a:cubicBezTo>
                    <a:pt x="594691" y="160640"/>
                    <a:pt x="594462" y="160876"/>
                    <a:pt x="594221" y="161106"/>
                  </a:cubicBezTo>
                  <a:cubicBezTo>
                    <a:pt x="580378" y="170938"/>
                    <a:pt x="561877" y="170938"/>
                    <a:pt x="548034" y="161106"/>
                  </a:cubicBezTo>
                  <a:close/>
                  <a:moveTo>
                    <a:pt x="533314" y="263628"/>
                  </a:moveTo>
                  <a:cubicBezTo>
                    <a:pt x="537096" y="258225"/>
                    <a:pt x="542146" y="253849"/>
                    <a:pt x="548034" y="250893"/>
                  </a:cubicBezTo>
                  <a:cubicBezTo>
                    <a:pt x="556281" y="252294"/>
                    <a:pt x="565290" y="253313"/>
                    <a:pt x="574934" y="254077"/>
                  </a:cubicBezTo>
                  <a:cubicBezTo>
                    <a:pt x="584654" y="253730"/>
                    <a:pt x="594234" y="256447"/>
                    <a:pt x="602342" y="261845"/>
                  </a:cubicBezTo>
                  <a:cubicBezTo>
                    <a:pt x="606834" y="265894"/>
                    <a:pt x="609334" y="271709"/>
                    <a:pt x="609194" y="277765"/>
                  </a:cubicBezTo>
                  <a:cubicBezTo>
                    <a:pt x="609258" y="285478"/>
                    <a:pt x="605184" y="292630"/>
                    <a:pt x="598536" y="296486"/>
                  </a:cubicBezTo>
                  <a:cubicBezTo>
                    <a:pt x="590212" y="301414"/>
                    <a:pt x="580644" y="303803"/>
                    <a:pt x="571000" y="303364"/>
                  </a:cubicBezTo>
                  <a:cubicBezTo>
                    <a:pt x="560659" y="303717"/>
                    <a:pt x="550406" y="301439"/>
                    <a:pt x="541182" y="296741"/>
                  </a:cubicBezTo>
                  <a:cubicBezTo>
                    <a:pt x="533378" y="293388"/>
                    <a:pt x="528379" y="285642"/>
                    <a:pt x="528493" y="277128"/>
                  </a:cubicBezTo>
                  <a:cubicBezTo>
                    <a:pt x="528886" y="272219"/>
                    <a:pt x="530701" y="267529"/>
                    <a:pt x="533695" y="263628"/>
                  </a:cubicBezTo>
                  <a:close/>
                  <a:moveTo>
                    <a:pt x="731642" y="255860"/>
                  </a:moveTo>
                  <a:lnTo>
                    <a:pt x="731642" y="165564"/>
                  </a:lnTo>
                  <a:cubicBezTo>
                    <a:pt x="730690" y="151649"/>
                    <a:pt x="735258" y="137920"/>
                    <a:pt x="744331" y="127357"/>
                  </a:cubicBezTo>
                  <a:cubicBezTo>
                    <a:pt x="752515" y="118308"/>
                    <a:pt x="764265" y="113364"/>
                    <a:pt x="776434" y="113857"/>
                  </a:cubicBezTo>
                  <a:cubicBezTo>
                    <a:pt x="787422" y="113113"/>
                    <a:pt x="798068" y="117883"/>
                    <a:pt x="804857" y="126593"/>
                  </a:cubicBezTo>
                  <a:cubicBezTo>
                    <a:pt x="811544" y="136891"/>
                    <a:pt x="814703" y="149097"/>
                    <a:pt x="813866" y="161361"/>
                  </a:cubicBezTo>
                  <a:lnTo>
                    <a:pt x="813866" y="256496"/>
                  </a:lnTo>
                  <a:lnTo>
                    <a:pt x="858785" y="256496"/>
                  </a:lnTo>
                  <a:lnTo>
                    <a:pt x="858785" y="156394"/>
                  </a:lnTo>
                  <a:cubicBezTo>
                    <a:pt x="860346" y="134816"/>
                    <a:pt x="854026" y="113406"/>
                    <a:pt x="841020" y="96154"/>
                  </a:cubicBezTo>
                  <a:cubicBezTo>
                    <a:pt x="828078" y="81926"/>
                    <a:pt x="809425" y="74341"/>
                    <a:pt x="790265" y="75523"/>
                  </a:cubicBezTo>
                  <a:cubicBezTo>
                    <a:pt x="778286" y="75312"/>
                    <a:pt x="766460" y="78161"/>
                    <a:pt x="755878" y="83801"/>
                  </a:cubicBezTo>
                  <a:cubicBezTo>
                    <a:pt x="746044" y="89194"/>
                    <a:pt x="737821" y="97104"/>
                    <a:pt x="732023" y="106725"/>
                  </a:cubicBezTo>
                  <a:lnTo>
                    <a:pt x="732023" y="0"/>
                  </a:lnTo>
                  <a:lnTo>
                    <a:pt x="686723" y="0"/>
                  </a:lnTo>
                  <a:lnTo>
                    <a:pt x="686723" y="255860"/>
                  </a:lnTo>
                  <a:close/>
                  <a:moveTo>
                    <a:pt x="906749" y="296996"/>
                  </a:moveTo>
                  <a:lnTo>
                    <a:pt x="941009" y="208610"/>
                  </a:lnTo>
                  <a:lnTo>
                    <a:pt x="897105" y="208610"/>
                  </a:lnTo>
                  <a:lnTo>
                    <a:pt x="877945" y="296996"/>
                  </a:ln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CDE4ADB-B040-485B-B0EB-316E030EBB21}"/>
                </a:ext>
              </a:extLst>
            </p:cNvPr>
            <p:cNvSpPr/>
            <p:nvPr/>
          </p:nvSpPr>
          <p:spPr>
            <a:xfrm>
              <a:off x="3170240" y="1359298"/>
              <a:ext cx="512257" cy="259824"/>
            </a:xfrm>
            <a:custGeom>
              <a:avLst/>
              <a:gdLst>
                <a:gd name="connsiteX0" fmla="*/ 45299 w 512257"/>
                <a:gd name="connsiteY0" fmla="*/ 2 h 259824"/>
                <a:gd name="connsiteX1" fmla="*/ 0 w 512257"/>
                <a:gd name="connsiteY1" fmla="*/ 2 h 259824"/>
                <a:gd name="connsiteX2" fmla="*/ 0 w 512257"/>
                <a:gd name="connsiteY2" fmla="*/ 255480 h 259824"/>
                <a:gd name="connsiteX3" fmla="*/ 45299 w 512257"/>
                <a:gd name="connsiteY3" fmla="*/ 255480 h 259824"/>
                <a:gd name="connsiteX4" fmla="*/ 122702 w 512257"/>
                <a:gd name="connsiteY4" fmla="*/ 44704 h 259824"/>
                <a:gd name="connsiteX5" fmla="*/ 130696 w 512257"/>
                <a:gd name="connsiteY5" fmla="*/ 25855 h 259824"/>
                <a:gd name="connsiteX6" fmla="*/ 122702 w 512257"/>
                <a:gd name="connsiteY6" fmla="*/ 7261 h 259824"/>
                <a:gd name="connsiteX7" fmla="*/ 82097 w 512257"/>
                <a:gd name="connsiteY7" fmla="*/ 7261 h 259824"/>
                <a:gd name="connsiteX8" fmla="*/ 74103 w 512257"/>
                <a:gd name="connsiteY8" fmla="*/ 25855 h 259824"/>
                <a:gd name="connsiteX9" fmla="*/ 82097 w 512257"/>
                <a:gd name="connsiteY9" fmla="*/ 44704 h 259824"/>
                <a:gd name="connsiteX10" fmla="*/ 122702 w 512257"/>
                <a:gd name="connsiteY10" fmla="*/ 44704 h 259824"/>
                <a:gd name="connsiteX11" fmla="*/ 124986 w 512257"/>
                <a:gd name="connsiteY11" fmla="*/ 79473 h 259824"/>
                <a:gd name="connsiteX12" fmla="*/ 79813 w 512257"/>
                <a:gd name="connsiteY12" fmla="*/ 79473 h 259824"/>
                <a:gd name="connsiteX13" fmla="*/ 79813 w 512257"/>
                <a:gd name="connsiteY13" fmla="*/ 255480 h 259824"/>
                <a:gd name="connsiteX14" fmla="*/ 124986 w 512257"/>
                <a:gd name="connsiteY14" fmla="*/ 255480 h 259824"/>
                <a:gd name="connsiteX15" fmla="*/ 264564 w 512257"/>
                <a:gd name="connsiteY15" fmla="*/ 255480 h 259824"/>
                <a:gd name="connsiteX16" fmla="*/ 329277 w 512257"/>
                <a:gd name="connsiteY16" fmla="*/ 79473 h 259824"/>
                <a:gd name="connsiteX17" fmla="*/ 281567 w 512257"/>
                <a:gd name="connsiteY17" fmla="*/ 79473 h 259824"/>
                <a:gd name="connsiteX18" fmla="*/ 237029 w 512257"/>
                <a:gd name="connsiteY18" fmla="*/ 212560 h 259824"/>
                <a:gd name="connsiteX19" fmla="*/ 192744 w 512257"/>
                <a:gd name="connsiteY19" fmla="*/ 79473 h 259824"/>
                <a:gd name="connsiteX20" fmla="*/ 145288 w 512257"/>
                <a:gd name="connsiteY20" fmla="*/ 79473 h 259824"/>
                <a:gd name="connsiteX21" fmla="*/ 209747 w 512257"/>
                <a:gd name="connsiteY21" fmla="*/ 255480 h 259824"/>
                <a:gd name="connsiteX22" fmla="*/ 462891 w 512257"/>
                <a:gd name="connsiteY22" fmla="*/ 252041 h 259824"/>
                <a:gd name="connsiteX23" fmla="*/ 491187 w 512257"/>
                <a:gd name="connsiteY23" fmla="*/ 230518 h 259824"/>
                <a:gd name="connsiteX24" fmla="*/ 507683 w 512257"/>
                <a:gd name="connsiteY24" fmla="*/ 200207 h 259824"/>
                <a:gd name="connsiteX25" fmla="*/ 461622 w 512257"/>
                <a:gd name="connsiteY25" fmla="*/ 200207 h 259824"/>
                <a:gd name="connsiteX26" fmla="*/ 447664 w 512257"/>
                <a:gd name="connsiteY26" fmla="*/ 216381 h 259824"/>
                <a:gd name="connsiteX27" fmla="*/ 424571 w 512257"/>
                <a:gd name="connsiteY27" fmla="*/ 222494 h 259824"/>
                <a:gd name="connsiteX28" fmla="*/ 393229 w 512257"/>
                <a:gd name="connsiteY28" fmla="*/ 210777 h 259824"/>
                <a:gd name="connsiteX29" fmla="*/ 378891 w 512257"/>
                <a:gd name="connsiteY29" fmla="*/ 178556 h 259824"/>
                <a:gd name="connsiteX30" fmla="*/ 512251 w 512257"/>
                <a:gd name="connsiteY30" fmla="*/ 178556 h 259824"/>
                <a:gd name="connsiteX31" fmla="*/ 512251 w 512257"/>
                <a:gd name="connsiteY31" fmla="*/ 169641 h 259824"/>
                <a:gd name="connsiteX32" fmla="*/ 512251 w 512257"/>
                <a:gd name="connsiteY32" fmla="*/ 161490 h 259824"/>
                <a:gd name="connsiteX33" fmla="*/ 501212 w 512257"/>
                <a:gd name="connsiteY33" fmla="*/ 117680 h 259824"/>
                <a:gd name="connsiteX34" fmla="*/ 470251 w 512257"/>
                <a:gd name="connsiteY34" fmla="*/ 86604 h 259824"/>
                <a:gd name="connsiteX35" fmla="*/ 424571 w 512257"/>
                <a:gd name="connsiteY35" fmla="*/ 75270 h 259824"/>
                <a:gd name="connsiteX36" fmla="*/ 376733 w 512257"/>
                <a:gd name="connsiteY36" fmla="*/ 87114 h 259824"/>
                <a:gd name="connsiteX37" fmla="*/ 345011 w 512257"/>
                <a:gd name="connsiteY37" fmla="*/ 120354 h 259824"/>
                <a:gd name="connsiteX38" fmla="*/ 333464 w 512257"/>
                <a:gd name="connsiteY38" fmla="*/ 168877 h 259824"/>
                <a:gd name="connsiteX39" fmla="*/ 345138 w 512257"/>
                <a:gd name="connsiteY39" fmla="*/ 216508 h 259824"/>
                <a:gd name="connsiteX40" fmla="*/ 377368 w 512257"/>
                <a:gd name="connsiteY40" fmla="*/ 248475 h 259824"/>
                <a:gd name="connsiteX41" fmla="*/ 424317 w 512257"/>
                <a:gd name="connsiteY41" fmla="*/ 259810 h 259824"/>
                <a:gd name="connsiteX42" fmla="*/ 462384 w 512257"/>
                <a:gd name="connsiteY42" fmla="*/ 252041 h 259824"/>
                <a:gd name="connsiteX43" fmla="*/ 454263 w 512257"/>
                <a:gd name="connsiteY43" fmla="*/ 122392 h 259824"/>
                <a:gd name="connsiteX44" fmla="*/ 466952 w 512257"/>
                <a:gd name="connsiteY44" fmla="*/ 150156 h 259824"/>
                <a:gd name="connsiteX45" fmla="*/ 379652 w 512257"/>
                <a:gd name="connsiteY45" fmla="*/ 150156 h 259824"/>
                <a:gd name="connsiteX46" fmla="*/ 395767 w 512257"/>
                <a:gd name="connsiteY46" fmla="*/ 121500 h 259824"/>
                <a:gd name="connsiteX47" fmla="*/ 425078 w 512257"/>
                <a:gd name="connsiteY47" fmla="*/ 112203 h 259824"/>
                <a:gd name="connsiteX48" fmla="*/ 453755 w 512257"/>
                <a:gd name="connsiteY48" fmla="*/ 122392 h 25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12257" h="259824">
                  <a:moveTo>
                    <a:pt x="45299" y="2"/>
                  </a:moveTo>
                  <a:lnTo>
                    <a:pt x="0" y="2"/>
                  </a:lnTo>
                  <a:lnTo>
                    <a:pt x="0" y="255480"/>
                  </a:lnTo>
                  <a:lnTo>
                    <a:pt x="45299" y="255480"/>
                  </a:lnTo>
                  <a:close/>
                  <a:moveTo>
                    <a:pt x="122702" y="44704"/>
                  </a:moveTo>
                  <a:cubicBezTo>
                    <a:pt x="127968" y="39889"/>
                    <a:pt x="130886" y="33006"/>
                    <a:pt x="130696" y="25855"/>
                  </a:cubicBezTo>
                  <a:cubicBezTo>
                    <a:pt x="130886" y="18779"/>
                    <a:pt x="127955" y="11979"/>
                    <a:pt x="122702" y="7261"/>
                  </a:cubicBezTo>
                  <a:cubicBezTo>
                    <a:pt x="110888" y="-2420"/>
                    <a:pt x="93911" y="-2420"/>
                    <a:pt x="82097" y="7261"/>
                  </a:cubicBezTo>
                  <a:cubicBezTo>
                    <a:pt x="76844" y="11979"/>
                    <a:pt x="73913" y="18779"/>
                    <a:pt x="74103" y="25855"/>
                  </a:cubicBezTo>
                  <a:cubicBezTo>
                    <a:pt x="73913" y="33006"/>
                    <a:pt x="76831" y="39889"/>
                    <a:pt x="82097" y="44704"/>
                  </a:cubicBezTo>
                  <a:cubicBezTo>
                    <a:pt x="93784" y="54747"/>
                    <a:pt x="111015" y="54747"/>
                    <a:pt x="122702" y="44704"/>
                  </a:cubicBezTo>
                  <a:close/>
                  <a:moveTo>
                    <a:pt x="124986" y="79473"/>
                  </a:moveTo>
                  <a:lnTo>
                    <a:pt x="79813" y="79473"/>
                  </a:lnTo>
                  <a:lnTo>
                    <a:pt x="79813" y="255480"/>
                  </a:lnTo>
                  <a:lnTo>
                    <a:pt x="124986" y="255480"/>
                  </a:lnTo>
                  <a:close/>
                  <a:moveTo>
                    <a:pt x="264564" y="255480"/>
                  </a:moveTo>
                  <a:lnTo>
                    <a:pt x="329277" y="79473"/>
                  </a:lnTo>
                  <a:lnTo>
                    <a:pt x="281567" y="79473"/>
                  </a:lnTo>
                  <a:lnTo>
                    <a:pt x="237029" y="212560"/>
                  </a:lnTo>
                  <a:lnTo>
                    <a:pt x="192744" y="79473"/>
                  </a:lnTo>
                  <a:lnTo>
                    <a:pt x="145288" y="79473"/>
                  </a:lnTo>
                  <a:lnTo>
                    <a:pt x="209747" y="255480"/>
                  </a:lnTo>
                  <a:close/>
                  <a:moveTo>
                    <a:pt x="462891" y="252041"/>
                  </a:moveTo>
                  <a:cubicBezTo>
                    <a:pt x="473803" y="247068"/>
                    <a:pt x="483472" y="239714"/>
                    <a:pt x="491187" y="230518"/>
                  </a:cubicBezTo>
                  <a:cubicBezTo>
                    <a:pt x="498686" y="221650"/>
                    <a:pt x="504308" y="211335"/>
                    <a:pt x="507683" y="200207"/>
                  </a:cubicBezTo>
                  <a:lnTo>
                    <a:pt x="461622" y="200207"/>
                  </a:lnTo>
                  <a:cubicBezTo>
                    <a:pt x="458564" y="206800"/>
                    <a:pt x="453730" y="212402"/>
                    <a:pt x="447664" y="216381"/>
                  </a:cubicBezTo>
                  <a:cubicBezTo>
                    <a:pt x="440724" y="220646"/>
                    <a:pt x="432704" y="222772"/>
                    <a:pt x="424571" y="222494"/>
                  </a:cubicBezTo>
                  <a:cubicBezTo>
                    <a:pt x="413011" y="222810"/>
                    <a:pt x="401769" y="218610"/>
                    <a:pt x="393229" y="210777"/>
                  </a:cubicBezTo>
                  <a:cubicBezTo>
                    <a:pt x="384372" y="202379"/>
                    <a:pt x="379208" y="190784"/>
                    <a:pt x="378891" y="178556"/>
                  </a:cubicBezTo>
                  <a:lnTo>
                    <a:pt x="512251" y="178556"/>
                  </a:lnTo>
                  <a:cubicBezTo>
                    <a:pt x="512251" y="175500"/>
                    <a:pt x="512251" y="172443"/>
                    <a:pt x="512251" y="169641"/>
                  </a:cubicBezTo>
                  <a:cubicBezTo>
                    <a:pt x="512251" y="166839"/>
                    <a:pt x="512251" y="164037"/>
                    <a:pt x="512251" y="161490"/>
                  </a:cubicBezTo>
                  <a:cubicBezTo>
                    <a:pt x="512441" y="146170"/>
                    <a:pt x="508635" y="131067"/>
                    <a:pt x="501212" y="117680"/>
                  </a:cubicBezTo>
                  <a:cubicBezTo>
                    <a:pt x="493915" y="104679"/>
                    <a:pt x="483206" y="93933"/>
                    <a:pt x="470251" y="86604"/>
                  </a:cubicBezTo>
                  <a:cubicBezTo>
                    <a:pt x="456305" y="78814"/>
                    <a:pt x="440533" y="74902"/>
                    <a:pt x="424571" y="75270"/>
                  </a:cubicBezTo>
                  <a:cubicBezTo>
                    <a:pt x="407859" y="74835"/>
                    <a:pt x="391326" y="78927"/>
                    <a:pt x="376733" y="87114"/>
                  </a:cubicBezTo>
                  <a:cubicBezTo>
                    <a:pt x="363245" y="94967"/>
                    <a:pt x="352244" y="106491"/>
                    <a:pt x="345011" y="120354"/>
                  </a:cubicBezTo>
                  <a:cubicBezTo>
                    <a:pt x="337106" y="135275"/>
                    <a:pt x="333122" y="151979"/>
                    <a:pt x="333464" y="168877"/>
                  </a:cubicBezTo>
                  <a:cubicBezTo>
                    <a:pt x="333134" y="185506"/>
                    <a:pt x="337157" y="201930"/>
                    <a:pt x="345138" y="216508"/>
                  </a:cubicBezTo>
                  <a:cubicBezTo>
                    <a:pt x="352675" y="229995"/>
                    <a:pt x="363841" y="241076"/>
                    <a:pt x="377368" y="248475"/>
                  </a:cubicBezTo>
                  <a:cubicBezTo>
                    <a:pt x="391808" y="256199"/>
                    <a:pt x="407961" y="260100"/>
                    <a:pt x="424317" y="259810"/>
                  </a:cubicBezTo>
                  <a:cubicBezTo>
                    <a:pt x="437412" y="259997"/>
                    <a:pt x="450392" y="257347"/>
                    <a:pt x="462384" y="252041"/>
                  </a:cubicBezTo>
                  <a:close/>
                  <a:moveTo>
                    <a:pt x="454263" y="122392"/>
                  </a:moveTo>
                  <a:cubicBezTo>
                    <a:pt x="462155" y="129473"/>
                    <a:pt x="466748" y="139533"/>
                    <a:pt x="466952" y="150156"/>
                  </a:cubicBezTo>
                  <a:lnTo>
                    <a:pt x="379652" y="150156"/>
                  </a:lnTo>
                  <a:cubicBezTo>
                    <a:pt x="381073" y="138853"/>
                    <a:pt x="386859" y="128561"/>
                    <a:pt x="395767" y="121500"/>
                  </a:cubicBezTo>
                  <a:cubicBezTo>
                    <a:pt x="404268" y="115283"/>
                    <a:pt x="414559" y="112019"/>
                    <a:pt x="425078" y="112203"/>
                  </a:cubicBezTo>
                  <a:cubicBezTo>
                    <a:pt x="435559" y="111932"/>
                    <a:pt x="445774" y="115562"/>
                    <a:pt x="453755" y="122392"/>
                  </a:cubicBezTo>
                  <a:close/>
                </a:path>
              </a:pathLst>
            </a:custGeom>
            <a:grpFill/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  <p:sp>
        <p:nvSpPr>
          <p:cNvPr id="2" name="object 7">
            <a:extLst>
              <a:ext uri="{FF2B5EF4-FFF2-40B4-BE49-F238E27FC236}">
                <a16:creationId xmlns:a16="http://schemas.microsoft.com/office/drawing/2014/main" id="{CC0A98E0-D6F7-4767-9B5D-3532493500B2}"/>
              </a:ext>
            </a:extLst>
          </p:cNvPr>
          <p:cNvSpPr/>
          <p:nvPr userDrawn="1"/>
        </p:nvSpPr>
        <p:spPr>
          <a:xfrm>
            <a:off x="2063945" y="5575903"/>
            <a:ext cx="1929289" cy="1282541"/>
          </a:xfrm>
          <a:custGeom>
            <a:avLst/>
            <a:gdLst/>
            <a:ahLst/>
            <a:cxnLst/>
            <a:rect l="l" t="t" r="r" b="b"/>
            <a:pathLst>
              <a:path w="2572385" h="1710054">
                <a:moveTo>
                  <a:pt x="1898205" y="0"/>
                </a:moveTo>
                <a:lnTo>
                  <a:pt x="949096" y="581139"/>
                </a:lnTo>
                <a:lnTo>
                  <a:pt x="0" y="1162291"/>
                </a:lnTo>
                <a:lnTo>
                  <a:pt x="1635302" y="1709458"/>
                </a:lnTo>
                <a:lnTo>
                  <a:pt x="2572283" y="1709458"/>
                </a:lnTo>
                <a:lnTo>
                  <a:pt x="189820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 dirty="0"/>
          </a:p>
        </p:txBody>
      </p:sp>
    </p:spTree>
    <p:extLst>
      <p:ext uri="{BB962C8B-B14F-4D97-AF65-F5344CB8AC3E}">
        <p14:creationId xmlns:p14="http://schemas.microsoft.com/office/powerpoint/2010/main" val="420182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503CFBE-7361-4549-B000-E83886993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7088" y="1771648"/>
            <a:ext cx="3573462" cy="4272536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4" name="Graphic 11">
            <a:extLst>
              <a:ext uri="{FF2B5EF4-FFF2-40B4-BE49-F238E27FC236}">
                <a16:creationId xmlns:a16="http://schemas.microsoft.com/office/drawing/2014/main" id="{1B9073C3-DE0E-4E2F-B62C-3B89FAD9B8E8}"/>
              </a:ext>
            </a:extLst>
          </p:cNvPr>
          <p:cNvGrpSpPr/>
          <p:nvPr userDrawn="1"/>
        </p:nvGrpSpPr>
        <p:grpSpPr>
          <a:xfrm>
            <a:off x="484187" y="363748"/>
            <a:ext cx="2721769" cy="850106"/>
            <a:chOff x="482605" y="484996"/>
            <a:chExt cx="3629025" cy="113347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922BB9-3758-4062-BBF3-338EAF3F8A21}"/>
                </a:ext>
              </a:extLst>
            </p:cNvPr>
            <p:cNvSpPr/>
            <p:nvPr/>
          </p:nvSpPr>
          <p:spPr>
            <a:xfrm>
              <a:off x="2211913" y="828031"/>
              <a:ext cx="793244" cy="796042"/>
            </a:xfrm>
            <a:custGeom>
              <a:avLst/>
              <a:gdLst>
                <a:gd name="connsiteX0" fmla="*/ 597328 w 793244"/>
                <a:gd name="connsiteY0" fmla="*/ 398053 h 796042"/>
                <a:gd name="connsiteX1" fmla="*/ 396717 w 793244"/>
                <a:gd name="connsiteY1" fmla="*/ 599405 h 796042"/>
                <a:gd name="connsiteX2" fmla="*/ 196105 w 793244"/>
                <a:gd name="connsiteY2" fmla="*/ 398053 h 796042"/>
                <a:gd name="connsiteX3" fmla="*/ 396717 w 793244"/>
                <a:gd name="connsiteY3" fmla="*/ 196702 h 796042"/>
                <a:gd name="connsiteX4" fmla="*/ 597328 w 793244"/>
                <a:gd name="connsiteY4" fmla="*/ 398053 h 796042"/>
                <a:gd name="connsiteX5" fmla="*/ 597328 w 793244"/>
                <a:gd name="connsiteY5" fmla="*/ 8979 h 796042"/>
                <a:gd name="connsiteX6" fmla="*/ 597328 w 793244"/>
                <a:gd name="connsiteY6" fmla="*/ 54827 h 796042"/>
                <a:gd name="connsiteX7" fmla="*/ 54624 w 793244"/>
                <a:gd name="connsiteY7" fmla="*/ 196580 h 796042"/>
                <a:gd name="connsiteX8" fmla="*/ 195864 w 793244"/>
                <a:gd name="connsiteY8" fmla="*/ 741280 h 796042"/>
                <a:gd name="connsiteX9" fmla="*/ 597328 w 793244"/>
                <a:gd name="connsiteY9" fmla="*/ 741280 h 796042"/>
                <a:gd name="connsiteX10" fmla="*/ 597328 w 793244"/>
                <a:gd name="connsiteY10" fmla="*/ 787128 h 796042"/>
                <a:gd name="connsiteX11" fmla="*/ 793245 w 793244"/>
                <a:gd name="connsiteY11" fmla="*/ 787128 h 796042"/>
                <a:gd name="connsiteX12" fmla="*/ 793245 w 793244"/>
                <a:gd name="connsiteY12" fmla="*/ 8979 h 79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244" h="796042">
                  <a:moveTo>
                    <a:pt x="597328" y="398053"/>
                  </a:moveTo>
                  <a:cubicBezTo>
                    <a:pt x="597328" y="509256"/>
                    <a:pt x="507516" y="599405"/>
                    <a:pt x="396717" y="599405"/>
                  </a:cubicBezTo>
                  <a:cubicBezTo>
                    <a:pt x="285917" y="599405"/>
                    <a:pt x="196105" y="509256"/>
                    <a:pt x="196105" y="398053"/>
                  </a:cubicBezTo>
                  <a:cubicBezTo>
                    <a:pt x="196105" y="286851"/>
                    <a:pt x="285917" y="196702"/>
                    <a:pt x="396717" y="196702"/>
                  </a:cubicBezTo>
                  <a:cubicBezTo>
                    <a:pt x="507516" y="196702"/>
                    <a:pt x="597328" y="286851"/>
                    <a:pt x="597328" y="398053"/>
                  </a:cubicBezTo>
                  <a:close/>
                  <a:moveTo>
                    <a:pt x="597328" y="8979"/>
                  </a:moveTo>
                  <a:lnTo>
                    <a:pt x="597328" y="54827"/>
                  </a:lnTo>
                  <a:cubicBezTo>
                    <a:pt x="408467" y="-56443"/>
                    <a:pt x="165487" y="7021"/>
                    <a:pt x="54624" y="196580"/>
                  </a:cubicBezTo>
                  <a:cubicBezTo>
                    <a:pt x="-56239" y="386139"/>
                    <a:pt x="7003" y="630010"/>
                    <a:pt x="195864" y="741280"/>
                  </a:cubicBezTo>
                  <a:cubicBezTo>
                    <a:pt x="319797" y="814297"/>
                    <a:pt x="473396" y="814297"/>
                    <a:pt x="597328" y="741280"/>
                  </a:cubicBezTo>
                  <a:lnTo>
                    <a:pt x="597328" y="787128"/>
                  </a:lnTo>
                  <a:lnTo>
                    <a:pt x="793245" y="787128"/>
                  </a:lnTo>
                  <a:lnTo>
                    <a:pt x="793245" y="8979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9E9A4D-8818-4DE7-A5A0-DE3B322FAC57}"/>
                </a:ext>
              </a:extLst>
            </p:cNvPr>
            <p:cNvSpPr/>
            <p:nvPr/>
          </p:nvSpPr>
          <p:spPr>
            <a:xfrm>
              <a:off x="482603" y="837010"/>
              <a:ext cx="792930" cy="787745"/>
            </a:xfrm>
            <a:custGeom>
              <a:avLst/>
              <a:gdLst>
                <a:gd name="connsiteX0" fmla="*/ 597014 w 792930"/>
                <a:gd name="connsiteY0" fmla="*/ 389075 h 787745"/>
                <a:gd name="connsiteX1" fmla="*/ 401511 w 792930"/>
                <a:gd name="connsiteY1" fmla="*/ 595426 h 787745"/>
                <a:gd name="connsiteX2" fmla="*/ 195918 w 792930"/>
                <a:gd name="connsiteY2" fmla="*/ 399202 h 787745"/>
                <a:gd name="connsiteX3" fmla="*/ 195918 w 792930"/>
                <a:gd name="connsiteY3" fmla="*/ 389075 h 787745"/>
                <a:gd name="connsiteX4" fmla="*/ 195918 w 792930"/>
                <a:gd name="connsiteY4" fmla="*/ 0 h 787745"/>
                <a:gd name="connsiteX5" fmla="*/ 1 w 792930"/>
                <a:gd name="connsiteY5" fmla="*/ 0 h 787745"/>
                <a:gd name="connsiteX6" fmla="*/ 1 w 792930"/>
                <a:gd name="connsiteY6" fmla="*/ 389075 h 787745"/>
                <a:gd name="connsiteX7" fmla="*/ 395342 w 792930"/>
                <a:gd name="connsiteY7" fmla="*/ 787745 h 787745"/>
                <a:gd name="connsiteX8" fmla="*/ 597014 w 792930"/>
                <a:gd name="connsiteY8" fmla="*/ 732938 h 787745"/>
                <a:gd name="connsiteX9" fmla="*/ 597014 w 792930"/>
                <a:gd name="connsiteY9" fmla="*/ 778787 h 787745"/>
                <a:gd name="connsiteX10" fmla="*/ 792930 w 792930"/>
                <a:gd name="connsiteY10" fmla="*/ 778787 h 787745"/>
                <a:gd name="connsiteX11" fmla="*/ 792930 w 792930"/>
                <a:gd name="connsiteY11" fmla="*/ 0 h 787745"/>
                <a:gd name="connsiteX12" fmla="*/ 597014 w 792930"/>
                <a:gd name="connsiteY12" fmla="*/ 0 h 7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930" h="787745">
                  <a:moveTo>
                    <a:pt x="597014" y="389075"/>
                  </a:moveTo>
                  <a:cubicBezTo>
                    <a:pt x="599800" y="500243"/>
                    <a:pt x="512270" y="592629"/>
                    <a:pt x="401511" y="595426"/>
                  </a:cubicBezTo>
                  <a:cubicBezTo>
                    <a:pt x="290751" y="598223"/>
                    <a:pt x="198704" y="510369"/>
                    <a:pt x="195918" y="399202"/>
                  </a:cubicBezTo>
                  <a:cubicBezTo>
                    <a:pt x="195833" y="395827"/>
                    <a:pt x="195833" y="392450"/>
                    <a:pt x="195918" y="389075"/>
                  </a:cubicBezTo>
                  <a:lnTo>
                    <a:pt x="195918" y="0"/>
                  </a:lnTo>
                  <a:lnTo>
                    <a:pt x="1" y="0"/>
                  </a:lnTo>
                  <a:lnTo>
                    <a:pt x="1" y="389075"/>
                  </a:lnTo>
                  <a:cubicBezTo>
                    <a:pt x="-514" y="608737"/>
                    <a:pt x="176486" y="787228"/>
                    <a:pt x="395342" y="787745"/>
                  </a:cubicBezTo>
                  <a:cubicBezTo>
                    <a:pt x="466241" y="787912"/>
                    <a:pt x="535885" y="768985"/>
                    <a:pt x="597014" y="732938"/>
                  </a:cubicBezTo>
                  <a:lnTo>
                    <a:pt x="597014" y="778787"/>
                  </a:lnTo>
                  <a:lnTo>
                    <a:pt x="792930" y="778787"/>
                  </a:lnTo>
                  <a:lnTo>
                    <a:pt x="792930" y="0"/>
                  </a:lnTo>
                  <a:lnTo>
                    <a:pt x="597014" y="0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F129B8E-5C3E-4DAE-B2C8-E200ED28B48B}"/>
                </a:ext>
              </a:extLst>
            </p:cNvPr>
            <p:cNvSpPr/>
            <p:nvPr/>
          </p:nvSpPr>
          <p:spPr>
            <a:xfrm>
              <a:off x="1347353" y="484996"/>
              <a:ext cx="793056" cy="1139102"/>
            </a:xfrm>
            <a:custGeom>
              <a:avLst/>
              <a:gdLst>
                <a:gd name="connsiteX0" fmla="*/ 557423 w 793056"/>
                <a:gd name="connsiteY0" fmla="*/ 377358 h 1139102"/>
                <a:gd name="connsiteX1" fmla="*/ 756005 w 793056"/>
                <a:gd name="connsiteY1" fmla="*/ 140092 h 1139102"/>
                <a:gd name="connsiteX2" fmla="*/ 756005 w 793056"/>
                <a:gd name="connsiteY2" fmla="*/ 0 h 1139102"/>
                <a:gd name="connsiteX3" fmla="*/ 62302 w 793056"/>
                <a:gd name="connsiteY3" fmla="*/ 0 h 1139102"/>
                <a:gd name="connsiteX4" fmla="*/ 62302 w 793056"/>
                <a:gd name="connsiteY4" fmla="*/ 191927 h 1139102"/>
                <a:gd name="connsiteX5" fmla="*/ 465556 w 793056"/>
                <a:gd name="connsiteY5" fmla="*/ 191927 h 1139102"/>
                <a:gd name="connsiteX6" fmla="*/ 264564 w 793056"/>
                <a:gd name="connsiteY6" fmla="*/ 433013 h 1139102"/>
                <a:gd name="connsiteX7" fmla="*/ 357193 w 793056"/>
                <a:gd name="connsiteY7" fmla="*/ 543813 h 1139102"/>
                <a:gd name="connsiteX8" fmla="*/ 397162 w 793056"/>
                <a:gd name="connsiteY8" fmla="*/ 539738 h 1139102"/>
                <a:gd name="connsiteX9" fmla="*/ 597140 w 793056"/>
                <a:gd name="connsiteY9" fmla="*/ 741724 h 1139102"/>
                <a:gd name="connsiteX10" fmla="*/ 395894 w 793056"/>
                <a:gd name="connsiteY10" fmla="*/ 942437 h 1139102"/>
                <a:gd name="connsiteX11" fmla="*/ 195917 w 793056"/>
                <a:gd name="connsiteY11" fmla="*/ 741089 h 1139102"/>
                <a:gd name="connsiteX12" fmla="*/ 0 w 793056"/>
                <a:gd name="connsiteY12" fmla="*/ 741089 h 1139102"/>
                <a:gd name="connsiteX13" fmla="*/ 396504 w 793056"/>
                <a:gd name="connsiteY13" fmla="*/ 1139103 h 1139102"/>
                <a:gd name="connsiteX14" fmla="*/ 793056 w 793056"/>
                <a:gd name="connsiteY14" fmla="*/ 741136 h 1139102"/>
                <a:gd name="connsiteX15" fmla="*/ 557423 w 793056"/>
                <a:gd name="connsiteY15" fmla="*/ 377358 h 1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3056" h="1139102">
                  <a:moveTo>
                    <a:pt x="557423" y="377358"/>
                  </a:moveTo>
                  <a:lnTo>
                    <a:pt x="756005" y="140092"/>
                  </a:lnTo>
                  <a:lnTo>
                    <a:pt x="756005" y="0"/>
                  </a:lnTo>
                  <a:lnTo>
                    <a:pt x="62302" y="0"/>
                  </a:lnTo>
                  <a:lnTo>
                    <a:pt x="62302" y="191927"/>
                  </a:lnTo>
                  <a:lnTo>
                    <a:pt x="465556" y="191927"/>
                  </a:lnTo>
                  <a:lnTo>
                    <a:pt x="264564" y="433013"/>
                  </a:lnTo>
                  <a:lnTo>
                    <a:pt x="357193" y="543813"/>
                  </a:lnTo>
                  <a:cubicBezTo>
                    <a:pt x="370343" y="541096"/>
                    <a:pt x="383736" y="539730"/>
                    <a:pt x="397162" y="539738"/>
                  </a:cubicBezTo>
                  <a:cubicBezTo>
                    <a:pt x="507962" y="540089"/>
                    <a:pt x="597495" y="630522"/>
                    <a:pt x="597140" y="741724"/>
                  </a:cubicBezTo>
                  <a:cubicBezTo>
                    <a:pt x="596784" y="852927"/>
                    <a:pt x="506693" y="942790"/>
                    <a:pt x="395894" y="942437"/>
                  </a:cubicBezTo>
                  <a:cubicBezTo>
                    <a:pt x="285348" y="942087"/>
                    <a:pt x="195917" y="852043"/>
                    <a:pt x="195917" y="741089"/>
                  </a:cubicBezTo>
                  <a:lnTo>
                    <a:pt x="0" y="741089"/>
                  </a:lnTo>
                  <a:cubicBezTo>
                    <a:pt x="-13" y="960893"/>
                    <a:pt x="177508" y="1139089"/>
                    <a:pt x="396504" y="1139103"/>
                  </a:cubicBezTo>
                  <a:cubicBezTo>
                    <a:pt x="615500" y="1139116"/>
                    <a:pt x="793044" y="960940"/>
                    <a:pt x="793056" y="741136"/>
                  </a:cubicBezTo>
                  <a:cubicBezTo>
                    <a:pt x="793069" y="583787"/>
                    <a:pt x="700706" y="441205"/>
                    <a:pt x="557423" y="377358"/>
                  </a:cubicBez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DBFD74-E8C1-406F-82D9-00527610447A}"/>
                </a:ext>
              </a:extLst>
            </p:cNvPr>
            <p:cNvSpPr/>
            <p:nvPr/>
          </p:nvSpPr>
          <p:spPr>
            <a:xfrm>
              <a:off x="3170240" y="757539"/>
              <a:ext cx="877310" cy="297123"/>
            </a:xfrm>
            <a:custGeom>
              <a:avLst/>
              <a:gdLst>
                <a:gd name="connsiteX0" fmla="*/ 200485 w 877310"/>
                <a:gd name="connsiteY0" fmla="*/ 251912 h 297123"/>
                <a:gd name="connsiteX1" fmla="*/ 228781 w 877310"/>
                <a:gd name="connsiteY1" fmla="*/ 230516 h 297123"/>
                <a:gd name="connsiteX2" fmla="*/ 245150 w 877310"/>
                <a:gd name="connsiteY2" fmla="*/ 200077 h 297123"/>
                <a:gd name="connsiteX3" fmla="*/ 199216 w 877310"/>
                <a:gd name="connsiteY3" fmla="*/ 200077 h 297123"/>
                <a:gd name="connsiteX4" fmla="*/ 185258 w 877310"/>
                <a:gd name="connsiteY4" fmla="*/ 216252 h 297123"/>
                <a:gd name="connsiteX5" fmla="*/ 162037 w 877310"/>
                <a:gd name="connsiteY5" fmla="*/ 222492 h 297123"/>
                <a:gd name="connsiteX6" fmla="*/ 116624 w 877310"/>
                <a:gd name="connsiteY6" fmla="*/ 179207 h 297123"/>
                <a:gd name="connsiteX7" fmla="*/ 116611 w 877310"/>
                <a:gd name="connsiteY7" fmla="*/ 178427 h 297123"/>
                <a:gd name="connsiteX8" fmla="*/ 249844 w 877310"/>
                <a:gd name="connsiteY8" fmla="*/ 178427 h 297123"/>
                <a:gd name="connsiteX9" fmla="*/ 249844 w 877310"/>
                <a:gd name="connsiteY9" fmla="*/ 169639 h 297123"/>
                <a:gd name="connsiteX10" fmla="*/ 249844 w 877310"/>
                <a:gd name="connsiteY10" fmla="*/ 161488 h 297123"/>
                <a:gd name="connsiteX11" fmla="*/ 238678 w 877310"/>
                <a:gd name="connsiteY11" fmla="*/ 117550 h 297123"/>
                <a:gd name="connsiteX12" fmla="*/ 207717 w 877310"/>
                <a:gd name="connsiteY12" fmla="*/ 86603 h 297123"/>
                <a:gd name="connsiteX13" fmla="*/ 162164 w 877310"/>
                <a:gd name="connsiteY13" fmla="*/ 75140 h 297123"/>
                <a:gd name="connsiteX14" fmla="*/ 114200 w 877310"/>
                <a:gd name="connsiteY14" fmla="*/ 87112 h 297123"/>
                <a:gd name="connsiteX15" fmla="*/ 82351 w 877310"/>
                <a:gd name="connsiteY15" fmla="*/ 120225 h 297123"/>
                <a:gd name="connsiteX16" fmla="*/ 70931 w 877310"/>
                <a:gd name="connsiteY16" fmla="*/ 168875 h 297123"/>
                <a:gd name="connsiteX17" fmla="*/ 82605 w 877310"/>
                <a:gd name="connsiteY17" fmla="*/ 216506 h 297123"/>
                <a:gd name="connsiteX18" fmla="*/ 114708 w 877310"/>
                <a:gd name="connsiteY18" fmla="*/ 248346 h 297123"/>
                <a:gd name="connsiteX19" fmla="*/ 161783 w 877310"/>
                <a:gd name="connsiteY19" fmla="*/ 259808 h 297123"/>
                <a:gd name="connsiteX20" fmla="*/ 200485 w 877310"/>
                <a:gd name="connsiteY20" fmla="*/ 251912 h 297123"/>
                <a:gd name="connsiteX21" fmla="*/ 191729 w 877310"/>
                <a:gd name="connsiteY21" fmla="*/ 122262 h 297123"/>
                <a:gd name="connsiteX22" fmla="*/ 204418 w 877310"/>
                <a:gd name="connsiteY22" fmla="*/ 149899 h 297123"/>
                <a:gd name="connsiteX23" fmla="*/ 116611 w 877310"/>
                <a:gd name="connsiteY23" fmla="*/ 149899 h 297123"/>
                <a:gd name="connsiteX24" fmla="*/ 132980 w 877310"/>
                <a:gd name="connsiteY24" fmla="*/ 121371 h 297123"/>
                <a:gd name="connsiteX25" fmla="*/ 162291 w 877310"/>
                <a:gd name="connsiteY25" fmla="*/ 111947 h 297123"/>
                <a:gd name="connsiteX26" fmla="*/ 191729 w 877310"/>
                <a:gd name="connsiteY26" fmla="*/ 122262 h 297123"/>
                <a:gd name="connsiteX27" fmla="*/ 393102 w 877310"/>
                <a:gd name="connsiteY27" fmla="*/ 250893 h 297123"/>
                <a:gd name="connsiteX28" fmla="*/ 415561 w 877310"/>
                <a:gd name="connsiteY28" fmla="*/ 230261 h 297123"/>
                <a:gd name="connsiteX29" fmla="*/ 418353 w 877310"/>
                <a:gd name="connsiteY29" fmla="*/ 255732 h 297123"/>
                <a:gd name="connsiteX30" fmla="*/ 460861 w 877310"/>
                <a:gd name="connsiteY30" fmla="*/ 255732 h 297123"/>
                <a:gd name="connsiteX31" fmla="*/ 460861 w 877310"/>
                <a:gd name="connsiteY31" fmla="*/ 79471 h 297123"/>
                <a:gd name="connsiteX32" fmla="*/ 417972 w 877310"/>
                <a:gd name="connsiteY32" fmla="*/ 79471 h 297123"/>
                <a:gd name="connsiteX33" fmla="*/ 415561 w 877310"/>
                <a:gd name="connsiteY33" fmla="*/ 103541 h 297123"/>
                <a:gd name="connsiteX34" fmla="*/ 391453 w 877310"/>
                <a:gd name="connsiteY34" fmla="*/ 82655 h 297123"/>
                <a:gd name="connsiteX35" fmla="*/ 356812 w 877310"/>
                <a:gd name="connsiteY35" fmla="*/ 75140 h 297123"/>
                <a:gd name="connsiteX36" fmla="*/ 312654 w 877310"/>
                <a:gd name="connsiteY36" fmla="*/ 87112 h 297123"/>
                <a:gd name="connsiteX37" fmla="*/ 281567 w 877310"/>
                <a:gd name="connsiteY37" fmla="*/ 119715 h 297123"/>
                <a:gd name="connsiteX38" fmla="*/ 270274 w 877310"/>
                <a:gd name="connsiteY38" fmla="*/ 167092 h 297123"/>
                <a:gd name="connsiteX39" fmla="*/ 281567 w 877310"/>
                <a:gd name="connsiteY39" fmla="*/ 214723 h 297123"/>
                <a:gd name="connsiteX40" fmla="*/ 312401 w 877310"/>
                <a:gd name="connsiteY40" fmla="*/ 247709 h 297123"/>
                <a:gd name="connsiteX41" fmla="*/ 356558 w 877310"/>
                <a:gd name="connsiteY41" fmla="*/ 259808 h 297123"/>
                <a:gd name="connsiteX42" fmla="*/ 393102 w 877310"/>
                <a:gd name="connsiteY42" fmla="*/ 250893 h 297123"/>
                <a:gd name="connsiteX43" fmla="*/ 330673 w 877310"/>
                <a:gd name="connsiteY43" fmla="*/ 205044 h 297123"/>
                <a:gd name="connsiteX44" fmla="*/ 316588 w 877310"/>
                <a:gd name="connsiteY44" fmla="*/ 166837 h 297123"/>
                <a:gd name="connsiteX45" fmla="*/ 330673 w 877310"/>
                <a:gd name="connsiteY45" fmla="*/ 128630 h 297123"/>
                <a:gd name="connsiteX46" fmla="*/ 366455 w 877310"/>
                <a:gd name="connsiteY46" fmla="*/ 114112 h 297123"/>
                <a:gd name="connsiteX47" fmla="*/ 402238 w 877310"/>
                <a:gd name="connsiteY47" fmla="*/ 128758 h 297123"/>
                <a:gd name="connsiteX48" fmla="*/ 402238 w 877310"/>
                <a:gd name="connsiteY48" fmla="*/ 204408 h 297123"/>
                <a:gd name="connsiteX49" fmla="*/ 330673 w 877310"/>
                <a:gd name="connsiteY49" fmla="*/ 204408 h 297123"/>
                <a:gd name="connsiteX50" fmla="*/ 535218 w 877310"/>
                <a:gd name="connsiteY50" fmla="*/ 255987 h 297123"/>
                <a:gd name="connsiteX51" fmla="*/ 535218 w 877310"/>
                <a:gd name="connsiteY51" fmla="*/ 175752 h 297123"/>
                <a:gd name="connsiteX52" fmla="*/ 541816 w 877310"/>
                <a:gd name="connsiteY52" fmla="*/ 144168 h 297123"/>
                <a:gd name="connsiteX53" fmla="*/ 559961 w 877310"/>
                <a:gd name="connsiteY53" fmla="*/ 128248 h 297123"/>
                <a:gd name="connsiteX54" fmla="*/ 586481 w 877310"/>
                <a:gd name="connsiteY54" fmla="*/ 123663 h 297123"/>
                <a:gd name="connsiteX55" fmla="*/ 599170 w 877310"/>
                <a:gd name="connsiteY55" fmla="*/ 123663 h 297123"/>
                <a:gd name="connsiteX56" fmla="*/ 599170 w 877310"/>
                <a:gd name="connsiteY56" fmla="*/ 75140 h 297123"/>
                <a:gd name="connsiteX57" fmla="*/ 561103 w 877310"/>
                <a:gd name="connsiteY57" fmla="*/ 85329 h 297123"/>
                <a:gd name="connsiteX58" fmla="*/ 535725 w 877310"/>
                <a:gd name="connsiteY58" fmla="*/ 112456 h 297123"/>
                <a:gd name="connsiteX59" fmla="*/ 531538 w 877310"/>
                <a:gd name="connsiteY59" fmla="*/ 79471 h 297123"/>
                <a:gd name="connsiteX60" fmla="*/ 491187 w 877310"/>
                <a:gd name="connsiteY60" fmla="*/ 79471 h 297123"/>
                <a:gd name="connsiteX61" fmla="*/ 491187 w 877310"/>
                <a:gd name="connsiteY61" fmla="*/ 255478 h 297123"/>
                <a:gd name="connsiteX62" fmla="*/ 667944 w 877310"/>
                <a:gd name="connsiteY62" fmla="*/ 255987 h 297123"/>
                <a:gd name="connsiteX63" fmla="*/ 667944 w 877310"/>
                <a:gd name="connsiteY63" fmla="*/ 164672 h 297123"/>
                <a:gd name="connsiteX64" fmla="*/ 680633 w 877310"/>
                <a:gd name="connsiteY64" fmla="*/ 126465 h 297123"/>
                <a:gd name="connsiteX65" fmla="*/ 711974 w 877310"/>
                <a:gd name="connsiteY65" fmla="*/ 112965 h 297123"/>
                <a:gd name="connsiteX66" fmla="*/ 740524 w 877310"/>
                <a:gd name="connsiteY66" fmla="*/ 125701 h 297123"/>
                <a:gd name="connsiteX67" fmla="*/ 749787 w 877310"/>
                <a:gd name="connsiteY67" fmla="*/ 160470 h 297123"/>
                <a:gd name="connsiteX68" fmla="*/ 749787 w 877310"/>
                <a:gd name="connsiteY68" fmla="*/ 255605 h 297123"/>
                <a:gd name="connsiteX69" fmla="*/ 794959 w 877310"/>
                <a:gd name="connsiteY69" fmla="*/ 255605 h 297123"/>
                <a:gd name="connsiteX70" fmla="*/ 794959 w 877310"/>
                <a:gd name="connsiteY70" fmla="*/ 156267 h 297123"/>
                <a:gd name="connsiteX71" fmla="*/ 776434 w 877310"/>
                <a:gd name="connsiteY71" fmla="*/ 95772 h 297123"/>
                <a:gd name="connsiteX72" fmla="*/ 725678 w 877310"/>
                <a:gd name="connsiteY72" fmla="*/ 75140 h 297123"/>
                <a:gd name="connsiteX73" fmla="*/ 689388 w 877310"/>
                <a:gd name="connsiteY73" fmla="*/ 84438 h 297123"/>
                <a:gd name="connsiteX74" fmla="*/ 666167 w 877310"/>
                <a:gd name="connsiteY74" fmla="*/ 109527 h 297123"/>
                <a:gd name="connsiteX75" fmla="*/ 662234 w 877310"/>
                <a:gd name="connsiteY75" fmla="*/ 79471 h 297123"/>
                <a:gd name="connsiteX76" fmla="*/ 622264 w 877310"/>
                <a:gd name="connsiteY76" fmla="*/ 79471 h 297123"/>
                <a:gd name="connsiteX77" fmla="*/ 622264 w 877310"/>
                <a:gd name="connsiteY77" fmla="*/ 255478 h 297123"/>
                <a:gd name="connsiteX78" fmla="*/ 843050 w 877310"/>
                <a:gd name="connsiteY78" fmla="*/ 297123 h 297123"/>
                <a:gd name="connsiteX79" fmla="*/ 877311 w 877310"/>
                <a:gd name="connsiteY79" fmla="*/ 208865 h 297123"/>
                <a:gd name="connsiteX80" fmla="*/ 833407 w 877310"/>
                <a:gd name="connsiteY80" fmla="*/ 208865 h 297123"/>
                <a:gd name="connsiteX81" fmla="*/ 813359 w 877310"/>
                <a:gd name="connsiteY81" fmla="*/ 297123 h 297123"/>
                <a:gd name="connsiteX82" fmla="*/ 45299 w 877310"/>
                <a:gd name="connsiteY82" fmla="*/ 0 h 297123"/>
                <a:gd name="connsiteX83" fmla="*/ 0 w 877310"/>
                <a:gd name="connsiteY83" fmla="*/ 0 h 297123"/>
                <a:gd name="connsiteX84" fmla="*/ 0 w 877310"/>
                <a:gd name="connsiteY84" fmla="*/ 255478 h 297123"/>
                <a:gd name="connsiteX85" fmla="*/ 45299 w 877310"/>
                <a:gd name="connsiteY85" fmla="*/ 255478 h 29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77310" h="297123">
                  <a:moveTo>
                    <a:pt x="200485" y="251912"/>
                  </a:moveTo>
                  <a:cubicBezTo>
                    <a:pt x="211372" y="246954"/>
                    <a:pt x="221028" y="239648"/>
                    <a:pt x="228781" y="230516"/>
                  </a:cubicBezTo>
                  <a:cubicBezTo>
                    <a:pt x="236280" y="221613"/>
                    <a:pt x="241850" y="211250"/>
                    <a:pt x="245150" y="200077"/>
                  </a:cubicBezTo>
                  <a:lnTo>
                    <a:pt x="199216" y="200077"/>
                  </a:lnTo>
                  <a:cubicBezTo>
                    <a:pt x="196196" y="206694"/>
                    <a:pt x="191349" y="212305"/>
                    <a:pt x="185258" y="216252"/>
                  </a:cubicBezTo>
                  <a:cubicBezTo>
                    <a:pt x="178317" y="220637"/>
                    <a:pt x="170222" y="222812"/>
                    <a:pt x="162037" y="222492"/>
                  </a:cubicBezTo>
                  <a:cubicBezTo>
                    <a:pt x="137586" y="223126"/>
                    <a:pt x="117258" y="203747"/>
                    <a:pt x="116624" y="179207"/>
                  </a:cubicBezTo>
                  <a:cubicBezTo>
                    <a:pt x="116624" y="178948"/>
                    <a:pt x="116611" y="178687"/>
                    <a:pt x="116611" y="178427"/>
                  </a:cubicBezTo>
                  <a:lnTo>
                    <a:pt x="249844" y="178427"/>
                  </a:lnTo>
                  <a:cubicBezTo>
                    <a:pt x="249844" y="175370"/>
                    <a:pt x="249844" y="172441"/>
                    <a:pt x="249844" y="169639"/>
                  </a:cubicBezTo>
                  <a:cubicBezTo>
                    <a:pt x="249844" y="166837"/>
                    <a:pt x="249844" y="164035"/>
                    <a:pt x="249844" y="161488"/>
                  </a:cubicBezTo>
                  <a:cubicBezTo>
                    <a:pt x="250048" y="146110"/>
                    <a:pt x="246203" y="130951"/>
                    <a:pt x="238678" y="117550"/>
                  </a:cubicBezTo>
                  <a:cubicBezTo>
                    <a:pt x="231407" y="104561"/>
                    <a:pt x="220685" y="93849"/>
                    <a:pt x="207717" y="86603"/>
                  </a:cubicBezTo>
                  <a:cubicBezTo>
                    <a:pt x="193823" y="78784"/>
                    <a:pt x="178089" y="74827"/>
                    <a:pt x="162164" y="75140"/>
                  </a:cubicBezTo>
                  <a:cubicBezTo>
                    <a:pt x="145402" y="74766"/>
                    <a:pt x="128843" y="78900"/>
                    <a:pt x="114200" y="87112"/>
                  </a:cubicBezTo>
                  <a:cubicBezTo>
                    <a:pt x="100725" y="94966"/>
                    <a:pt x="89698" y="106432"/>
                    <a:pt x="82351" y="120225"/>
                  </a:cubicBezTo>
                  <a:cubicBezTo>
                    <a:pt x="74573" y="135239"/>
                    <a:pt x="70652" y="151958"/>
                    <a:pt x="70931" y="168875"/>
                  </a:cubicBezTo>
                  <a:cubicBezTo>
                    <a:pt x="70614" y="185503"/>
                    <a:pt x="74636" y="201924"/>
                    <a:pt x="82605" y="216506"/>
                  </a:cubicBezTo>
                  <a:cubicBezTo>
                    <a:pt x="90129" y="229921"/>
                    <a:pt x="101257" y="240951"/>
                    <a:pt x="114708" y="248346"/>
                  </a:cubicBezTo>
                  <a:cubicBezTo>
                    <a:pt x="129160" y="256167"/>
                    <a:pt x="145377" y="260115"/>
                    <a:pt x="161783" y="259808"/>
                  </a:cubicBezTo>
                  <a:cubicBezTo>
                    <a:pt x="175107" y="260098"/>
                    <a:pt x="188329" y="257401"/>
                    <a:pt x="200485" y="251912"/>
                  </a:cubicBezTo>
                  <a:close/>
                  <a:moveTo>
                    <a:pt x="191729" y="122262"/>
                  </a:moveTo>
                  <a:cubicBezTo>
                    <a:pt x="199584" y="129314"/>
                    <a:pt x="204190" y="139321"/>
                    <a:pt x="204418" y="149899"/>
                  </a:cubicBezTo>
                  <a:lnTo>
                    <a:pt x="116611" y="149899"/>
                  </a:lnTo>
                  <a:cubicBezTo>
                    <a:pt x="118159" y="138615"/>
                    <a:pt x="124034" y="128383"/>
                    <a:pt x="132980" y="121371"/>
                  </a:cubicBezTo>
                  <a:cubicBezTo>
                    <a:pt x="141443" y="115074"/>
                    <a:pt x="151759" y="111762"/>
                    <a:pt x="162291" y="111947"/>
                  </a:cubicBezTo>
                  <a:cubicBezTo>
                    <a:pt x="173064" y="111466"/>
                    <a:pt x="183596" y="115160"/>
                    <a:pt x="191729" y="122262"/>
                  </a:cubicBezTo>
                  <a:close/>
                  <a:moveTo>
                    <a:pt x="393102" y="250893"/>
                  </a:moveTo>
                  <a:cubicBezTo>
                    <a:pt x="401832" y="245523"/>
                    <a:pt x="409458" y="238519"/>
                    <a:pt x="415561" y="230261"/>
                  </a:cubicBezTo>
                  <a:lnTo>
                    <a:pt x="418353" y="255732"/>
                  </a:lnTo>
                  <a:lnTo>
                    <a:pt x="460861" y="255732"/>
                  </a:lnTo>
                  <a:lnTo>
                    <a:pt x="460861" y="79471"/>
                  </a:lnTo>
                  <a:lnTo>
                    <a:pt x="417972" y="79471"/>
                  </a:lnTo>
                  <a:lnTo>
                    <a:pt x="415561" y="103541"/>
                  </a:lnTo>
                  <a:cubicBezTo>
                    <a:pt x="409471" y="94588"/>
                    <a:pt x="401160" y="87388"/>
                    <a:pt x="391453" y="82655"/>
                  </a:cubicBezTo>
                  <a:cubicBezTo>
                    <a:pt x="380654" y="77449"/>
                    <a:pt x="368790" y="74876"/>
                    <a:pt x="356812" y="75140"/>
                  </a:cubicBezTo>
                  <a:cubicBezTo>
                    <a:pt x="341268" y="74921"/>
                    <a:pt x="325978" y="79067"/>
                    <a:pt x="312654" y="87112"/>
                  </a:cubicBezTo>
                  <a:cubicBezTo>
                    <a:pt x="299572" y="94998"/>
                    <a:pt x="288837" y="106255"/>
                    <a:pt x="281567" y="119715"/>
                  </a:cubicBezTo>
                  <a:cubicBezTo>
                    <a:pt x="273890" y="134302"/>
                    <a:pt x="270007" y="150597"/>
                    <a:pt x="270274" y="167092"/>
                  </a:cubicBezTo>
                  <a:cubicBezTo>
                    <a:pt x="270007" y="183668"/>
                    <a:pt x="273890" y="200047"/>
                    <a:pt x="281567" y="214723"/>
                  </a:cubicBezTo>
                  <a:cubicBezTo>
                    <a:pt x="288799" y="228233"/>
                    <a:pt x="299433" y="239606"/>
                    <a:pt x="312401" y="247709"/>
                  </a:cubicBezTo>
                  <a:cubicBezTo>
                    <a:pt x="325686" y="255850"/>
                    <a:pt x="341002" y="260045"/>
                    <a:pt x="356558" y="259808"/>
                  </a:cubicBezTo>
                  <a:cubicBezTo>
                    <a:pt x="369336" y="260357"/>
                    <a:pt x="381999" y="257266"/>
                    <a:pt x="393102" y="250893"/>
                  </a:cubicBezTo>
                  <a:close/>
                  <a:moveTo>
                    <a:pt x="330673" y="205044"/>
                  </a:moveTo>
                  <a:cubicBezTo>
                    <a:pt x="321080" y="194709"/>
                    <a:pt x="316004" y="180951"/>
                    <a:pt x="316588" y="166837"/>
                  </a:cubicBezTo>
                  <a:cubicBezTo>
                    <a:pt x="315789" y="152689"/>
                    <a:pt x="320890" y="138846"/>
                    <a:pt x="330673" y="128630"/>
                  </a:cubicBezTo>
                  <a:cubicBezTo>
                    <a:pt x="340037" y="118961"/>
                    <a:pt x="353031" y="113693"/>
                    <a:pt x="366455" y="114112"/>
                  </a:cubicBezTo>
                  <a:cubicBezTo>
                    <a:pt x="379918" y="113629"/>
                    <a:pt x="392950" y="118960"/>
                    <a:pt x="402238" y="128758"/>
                  </a:cubicBezTo>
                  <a:cubicBezTo>
                    <a:pt x="421005" y="150455"/>
                    <a:pt x="421005" y="182710"/>
                    <a:pt x="402238" y="204408"/>
                  </a:cubicBezTo>
                  <a:cubicBezTo>
                    <a:pt x="382443" y="224159"/>
                    <a:pt x="350467" y="224159"/>
                    <a:pt x="330673" y="204408"/>
                  </a:cubicBezTo>
                  <a:close/>
                  <a:moveTo>
                    <a:pt x="535218" y="255987"/>
                  </a:moveTo>
                  <a:lnTo>
                    <a:pt x="535218" y="175752"/>
                  </a:lnTo>
                  <a:cubicBezTo>
                    <a:pt x="534634" y="164826"/>
                    <a:pt x="536905" y="153937"/>
                    <a:pt x="541816" y="144168"/>
                  </a:cubicBezTo>
                  <a:cubicBezTo>
                    <a:pt x="545838" y="136909"/>
                    <a:pt x="552259" y="131281"/>
                    <a:pt x="559961" y="128248"/>
                  </a:cubicBezTo>
                  <a:cubicBezTo>
                    <a:pt x="568437" y="125066"/>
                    <a:pt x="577434" y="123511"/>
                    <a:pt x="586481" y="123663"/>
                  </a:cubicBezTo>
                  <a:lnTo>
                    <a:pt x="599170" y="123663"/>
                  </a:lnTo>
                  <a:lnTo>
                    <a:pt x="599170" y="75140"/>
                  </a:lnTo>
                  <a:cubicBezTo>
                    <a:pt x="585783" y="74956"/>
                    <a:pt x="572612" y="78481"/>
                    <a:pt x="561103" y="85329"/>
                  </a:cubicBezTo>
                  <a:cubicBezTo>
                    <a:pt x="550508" y="92093"/>
                    <a:pt x="541791" y="101421"/>
                    <a:pt x="535725" y="112456"/>
                  </a:cubicBezTo>
                  <a:lnTo>
                    <a:pt x="531538" y="79471"/>
                  </a:lnTo>
                  <a:lnTo>
                    <a:pt x="491187" y="79471"/>
                  </a:lnTo>
                  <a:lnTo>
                    <a:pt x="491187" y="255478"/>
                  </a:lnTo>
                  <a:close/>
                  <a:moveTo>
                    <a:pt x="667944" y="255987"/>
                  </a:moveTo>
                  <a:lnTo>
                    <a:pt x="667944" y="164672"/>
                  </a:lnTo>
                  <a:cubicBezTo>
                    <a:pt x="667119" y="150773"/>
                    <a:pt x="671662" y="137088"/>
                    <a:pt x="680633" y="126465"/>
                  </a:cubicBezTo>
                  <a:cubicBezTo>
                    <a:pt x="688601" y="117567"/>
                    <a:pt x="700059" y="112630"/>
                    <a:pt x="711974" y="112965"/>
                  </a:cubicBezTo>
                  <a:cubicBezTo>
                    <a:pt x="723001" y="112246"/>
                    <a:pt x="733672" y="117006"/>
                    <a:pt x="740524" y="125701"/>
                  </a:cubicBezTo>
                  <a:cubicBezTo>
                    <a:pt x="747300" y="135969"/>
                    <a:pt x="750561" y="148177"/>
                    <a:pt x="749787" y="160470"/>
                  </a:cubicBezTo>
                  <a:lnTo>
                    <a:pt x="749787" y="255605"/>
                  </a:lnTo>
                  <a:lnTo>
                    <a:pt x="794959" y="255605"/>
                  </a:lnTo>
                  <a:lnTo>
                    <a:pt x="794959" y="156267"/>
                  </a:lnTo>
                  <a:cubicBezTo>
                    <a:pt x="796368" y="134507"/>
                    <a:pt x="789770" y="112985"/>
                    <a:pt x="776434" y="95772"/>
                  </a:cubicBezTo>
                  <a:cubicBezTo>
                    <a:pt x="763491" y="81544"/>
                    <a:pt x="744839" y="73959"/>
                    <a:pt x="725678" y="75140"/>
                  </a:cubicBezTo>
                  <a:cubicBezTo>
                    <a:pt x="712964" y="74863"/>
                    <a:pt x="700415" y="78077"/>
                    <a:pt x="689388" y="84438"/>
                  </a:cubicBezTo>
                  <a:cubicBezTo>
                    <a:pt x="679402" y="90386"/>
                    <a:pt x="671344" y="99098"/>
                    <a:pt x="666167" y="109527"/>
                  </a:cubicBezTo>
                  <a:lnTo>
                    <a:pt x="662234" y="79471"/>
                  </a:lnTo>
                  <a:lnTo>
                    <a:pt x="622264" y="79471"/>
                  </a:lnTo>
                  <a:lnTo>
                    <a:pt x="622264" y="255478"/>
                  </a:lnTo>
                  <a:close/>
                  <a:moveTo>
                    <a:pt x="843050" y="297123"/>
                  </a:moveTo>
                  <a:lnTo>
                    <a:pt x="877311" y="208865"/>
                  </a:lnTo>
                  <a:lnTo>
                    <a:pt x="833407" y="208865"/>
                  </a:lnTo>
                  <a:lnTo>
                    <a:pt x="813359" y="297123"/>
                  </a:lnTo>
                  <a:close/>
                  <a:moveTo>
                    <a:pt x="45299" y="0"/>
                  </a:moveTo>
                  <a:lnTo>
                    <a:pt x="0" y="0"/>
                  </a:lnTo>
                  <a:lnTo>
                    <a:pt x="0" y="255478"/>
                  </a:lnTo>
                  <a:lnTo>
                    <a:pt x="45299" y="255478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F38023C-14D3-4AD6-9839-6B250BA1490F}"/>
                </a:ext>
              </a:extLst>
            </p:cNvPr>
            <p:cNvSpPr/>
            <p:nvPr/>
          </p:nvSpPr>
          <p:spPr>
            <a:xfrm>
              <a:off x="3170240" y="1058101"/>
              <a:ext cx="941008" cy="338899"/>
            </a:xfrm>
            <a:custGeom>
              <a:avLst/>
              <a:gdLst>
                <a:gd name="connsiteX0" fmla="*/ 45299 w 941008"/>
                <a:gd name="connsiteY0" fmla="*/ 0 h 338899"/>
                <a:gd name="connsiteX1" fmla="*/ 0 w 941008"/>
                <a:gd name="connsiteY1" fmla="*/ 0 h 338899"/>
                <a:gd name="connsiteX2" fmla="*/ 0 w 941008"/>
                <a:gd name="connsiteY2" fmla="*/ 255860 h 338899"/>
                <a:gd name="connsiteX3" fmla="*/ 45299 w 941008"/>
                <a:gd name="connsiteY3" fmla="*/ 255860 h 338899"/>
                <a:gd name="connsiteX4" fmla="*/ 194140 w 941008"/>
                <a:gd name="connsiteY4" fmla="*/ 251020 h 338899"/>
                <a:gd name="connsiteX5" fmla="*/ 216600 w 941008"/>
                <a:gd name="connsiteY5" fmla="*/ 230388 h 338899"/>
                <a:gd name="connsiteX6" fmla="*/ 219391 w 941008"/>
                <a:gd name="connsiteY6" fmla="*/ 255860 h 338899"/>
                <a:gd name="connsiteX7" fmla="*/ 261772 w 941008"/>
                <a:gd name="connsiteY7" fmla="*/ 255860 h 338899"/>
                <a:gd name="connsiteX8" fmla="*/ 261772 w 941008"/>
                <a:gd name="connsiteY8" fmla="*/ 79725 h 338899"/>
                <a:gd name="connsiteX9" fmla="*/ 219011 w 941008"/>
                <a:gd name="connsiteY9" fmla="*/ 79725 h 338899"/>
                <a:gd name="connsiteX10" fmla="*/ 216600 w 941008"/>
                <a:gd name="connsiteY10" fmla="*/ 103923 h 338899"/>
                <a:gd name="connsiteX11" fmla="*/ 192491 w 941008"/>
                <a:gd name="connsiteY11" fmla="*/ 83037 h 338899"/>
                <a:gd name="connsiteX12" fmla="*/ 157850 w 941008"/>
                <a:gd name="connsiteY12" fmla="*/ 75523 h 338899"/>
                <a:gd name="connsiteX13" fmla="*/ 113566 w 941008"/>
                <a:gd name="connsiteY13" fmla="*/ 87367 h 338899"/>
                <a:gd name="connsiteX14" fmla="*/ 82858 w 941008"/>
                <a:gd name="connsiteY14" fmla="*/ 120097 h 338899"/>
                <a:gd name="connsiteX15" fmla="*/ 71565 w 941008"/>
                <a:gd name="connsiteY15" fmla="*/ 167474 h 338899"/>
                <a:gd name="connsiteX16" fmla="*/ 82858 w 941008"/>
                <a:gd name="connsiteY16" fmla="*/ 214978 h 338899"/>
                <a:gd name="connsiteX17" fmla="*/ 113566 w 941008"/>
                <a:gd name="connsiteY17" fmla="*/ 247964 h 338899"/>
                <a:gd name="connsiteX18" fmla="*/ 157850 w 941008"/>
                <a:gd name="connsiteY18" fmla="*/ 260699 h 338899"/>
                <a:gd name="connsiteX19" fmla="*/ 194140 w 941008"/>
                <a:gd name="connsiteY19" fmla="*/ 251275 h 338899"/>
                <a:gd name="connsiteX20" fmla="*/ 131711 w 941008"/>
                <a:gd name="connsiteY20" fmla="*/ 205172 h 338899"/>
                <a:gd name="connsiteX21" fmla="*/ 117499 w 941008"/>
                <a:gd name="connsiteY21" fmla="*/ 166965 h 338899"/>
                <a:gd name="connsiteX22" fmla="*/ 131711 w 941008"/>
                <a:gd name="connsiteY22" fmla="*/ 128758 h 338899"/>
                <a:gd name="connsiteX23" fmla="*/ 203276 w 941008"/>
                <a:gd name="connsiteY23" fmla="*/ 128758 h 338899"/>
                <a:gd name="connsiteX24" fmla="*/ 203276 w 941008"/>
                <a:gd name="connsiteY24" fmla="*/ 204280 h 338899"/>
                <a:gd name="connsiteX25" fmla="*/ 131711 w 941008"/>
                <a:gd name="connsiteY25" fmla="*/ 204280 h 338899"/>
                <a:gd name="connsiteX26" fmla="*/ 417465 w 941008"/>
                <a:gd name="connsiteY26" fmla="*/ 79471 h 338899"/>
                <a:gd name="connsiteX27" fmla="*/ 417465 w 941008"/>
                <a:gd name="connsiteY27" fmla="*/ 170658 h 338899"/>
                <a:gd name="connsiteX28" fmla="*/ 404776 w 941008"/>
                <a:gd name="connsiteY28" fmla="*/ 208865 h 338899"/>
                <a:gd name="connsiteX29" fmla="*/ 373561 w 941008"/>
                <a:gd name="connsiteY29" fmla="*/ 222365 h 338899"/>
                <a:gd name="connsiteX30" fmla="*/ 344884 w 941008"/>
                <a:gd name="connsiteY30" fmla="*/ 210266 h 338899"/>
                <a:gd name="connsiteX31" fmla="*/ 335748 w 941008"/>
                <a:gd name="connsiteY31" fmla="*/ 175498 h 338899"/>
                <a:gd name="connsiteX32" fmla="*/ 335748 w 941008"/>
                <a:gd name="connsiteY32" fmla="*/ 79725 h 338899"/>
                <a:gd name="connsiteX33" fmla="*/ 290449 w 941008"/>
                <a:gd name="connsiteY33" fmla="*/ 79725 h 338899"/>
                <a:gd name="connsiteX34" fmla="*/ 290449 w 941008"/>
                <a:gd name="connsiteY34" fmla="*/ 179191 h 338899"/>
                <a:gd name="connsiteX35" fmla="*/ 308467 w 941008"/>
                <a:gd name="connsiteY35" fmla="*/ 239558 h 338899"/>
                <a:gd name="connsiteX36" fmla="*/ 359223 w 941008"/>
                <a:gd name="connsiteY36" fmla="*/ 260062 h 338899"/>
                <a:gd name="connsiteX37" fmla="*/ 395767 w 941008"/>
                <a:gd name="connsiteY37" fmla="*/ 250893 h 338899"/>
                <a:gd name="connsiteX38" fmla="*/ 419241 w 941008"/>
                <a:gd name="connsiteY38" fmla="*/ 225421 h 338899"/>
                <a:gd name="connsiteX39" fmla="*/ 422794 w 941008"/>
                <a:gd name="connsiteY39" fmla="*/ 255223 h 338899"/>
                <a:gd name="connsiteX40" fmla="*/ 462764 w 941008"/>
                <a:gd name="connsiteY40" fmla="*/ 255223 h 338899"/>
                <a:gd name="connsiteX41" fmla="*/ 462764 w 941008"/>
                <a:gd name="connsiteY41" fmla="*/ 79725 h 338899"/>
                <a:gd name="connsiteX42" fmla="*/ 609701 w 941008"/>
                <a:gd name="connsiteY42" fmla="*/ 194092 h 338899"/>
                <a:gd name="connsiteX43" fmla="*/ 634318 w 941008"/>
                <a:gd name="connsiteY43" fmla="*/ 171040 h 338899"/>
                <a:gd name="connsiteX44" fmla="*/ 642820 w 941008"/>
                <a:gd name="connsiteY44" fmla="*/ 138819 h 338899"/>
                <a:gd name="connsiteX45" fmla="*/ 635714 w 941008"/>
                <a:gd name="connsiteY45" fmla="*/ 109017 h 338899"/>
                <a:gd name="connsiteX46" fmla="*/ 665787 w 941008"/>
                <a:gd name="connsiteY46" fmla="*/ 106852 h 338899"/>
                <a:gd name="connsiteX47" fmla="*/ 665787 w 941008"/>
                <a:gd name="connsiteY47" fmla="*/ 79725 h 338899"/>
                <a:gd name="connsiteX48" fmla="*/ 598789 w 941008"/>
                <a:gd name="connsiteY48" fmla="*/ 79725 h 338899"/>
                <a:gd name="connsiteX49" fmla="*/ 571254 w 941008"/>
                <a:gd name="connsiteY49" fmla="*/ 75523 h 338899"/>
                <a:gd name="connsiteX50" fmla="*/ 533188 w 941008"/>
                <a:gd name="connsiteY50" fmla="*/ 84055 h 338899"/>
                <a:gd name="connsiteX51" fmla="*/ 499943 w 941008"/>
                <a:gd name="connsiteY51" fmla="*/ 140092 h 338899"/>
                <a:gd name="connsiteX52" fmla="*/ 520499 w 941008"/>
                <a:gd name="connsiteY52" fmla="*/ 186578 h 338899"/>
                <a:gd name="connsiteX53" fmla="*/ 489665 w 941008"/>
                <a:gd name="connsiteY53" fmla="*/ 219181 h 338899"/>
                <a:gd name="connsiteX54" fmla="*/ 489665 w 941008"/>
                <a:gd name="connsiteY54" fmla="*/ 227332 h 338899"/>
                <a:gd name="connsiteX55" fmla="*/ 498674 w 941008"/>
                <a:gd name="connsiteY55" fmla="*/ 234846 h 338899"/>
                <a:gd name="connsiteX56" fmla="*/ 511363 w 941008"/>
                <a:gd name="connsiteY56" fmla="*/ 241596 h 338899"/>
                <a:gd name="connsiteX57" fmla="*/ 488269 w 941008"/>
                <a:gd name="connsiteY57" fmla="*/ 282732 h 338899"/>
                <a:gd name="connsiteX58" fmla="*/ 511363 w 941008"/>
                <a:gd name="connsiteY58" fmla="*/ 324760 h 338899"/>
                <a:gd name="connsiteX59" fmla="*/ 571762 w 941008"/>
                <a:gd name="connsiteY59" fmla="*/ 338769 h 338899"/>
                <a:gd name="connsiteX60" fmla="*/ 617061 w 941008"/>
                <a:gd name="connsiteY60" fmla="*/ 330109 h 338899"/>
                <a:gd name="connsiteX61" fmla="*/ 643200 w 941008"/>
                <a:gd name="connsiteY61" fmla="*/ 307439 h 338899"/>
                <a:gd name="connsiteX62" fmla="*/ 651702 w 941008"/>
                <a:gd name="connsiteY62" fmla="*/ 277765 h 338899"/>
                <a:gd name="connsiteX63" fmla="*/ 635841 w 941008"/>
                <a:gd name="connsiteY63" fmla="*/ 240450 h 338899"/>
                <a:gd name="connsiteX64" fmla="*/ 585085 w 941008"/>
                <a:gd name="connsiteY64" fmla="*/ 223766 h 338899"/>
                <a:gd name="connsiteX65" fmla="*/ 551840 w 941008"/>
                <a:gd name="connsiteY65" fmla="*/ 219563 h 338899"/>
                <a:gd name="connsiteX66" fmla="*/ 535599 w 941008"/>
                <a:gd name="connsiteY66" fmla="*/ 214214 h 338899"/>
                <a:gd name="connsiteX67" fmla="*/ 548287 w 941008"/>
                <a:gd name="connsiteY67" fmla="*/ 201478 h 338899"/>
                <a:gd name="connsiteX68" fmla="*/ 572016 w 941008"/>
                <a:gd name="connsiteY68" fmla="*/ 204280 h 338899"/>
                <a:gd name="connsiteX69" fmla="*/ 609701 w 941008"/>
                <a:gd name="connsiteY69" fmla="*/ 194728 h 338899"/>
                <a:gd name="connsiteX70" fmla="*/ 548034 w 941008"/>
                <a:gd name="connsiteY70" fmla="*/ 161106 h 338899"/>
                <a:gd name="connsiteX71" fmla="*/ 547691 w 941008"/>
                <a:gd name="connsiteY71" fmla="*/ 118782 h 338899"/>
                <a:gd name="connsiteX72" fmla="*/ 548034 w 941008"/>
                <a:gd name="connsiteY72" fmla="*/ 118442 h 338899"/>
                <a:gd name="connsiteX73" fmla="*/ 594221 w 941008"/>
                <a:gd name="connsiteY73" fmla="*/ 118442 h 338899"/>
                <a:gd name="connsiteX74" fmla="*/ 594919 w 941008"/>
                <a:gd name="connsiteY74" fmla="*/ 160402 h 338899"/>
                <a:gd name="connsiteX75" fmla="*/ 594221 w 941008"/>
                <a:gd name="connsiteY75" fmla="*/ 161106 h 338899"/>
                <a:gd name="connsiteX76" fmla="*/ 548034 w 941008"/>
                <a:gd name="connsiteY76" fmla="*/ 161106 h 338899"/>
                <a:gd name="connsiteX77" fmla="*/ 533314 w 941008"/>
                <a:gd name="connsiteY77" fmla="*/ 263628 h 338899"/>
                <a:gd name="connsiteX78" fmla="*/ 548034 w 941008"/>
                <a:gd name="connsiteY78" fmla="*/ 250893 h 338899"/>
                <a:gd name="connsiteX79" fmla="*/ 574934 w 941008"/>
                <a:gd name="connsiteY79" fmla="*/ 254077 h 338899"/>
                <a:gd name="connsiteX80" fmla="*/ 602342 w 941008"/>
                <a:gd name="connsiteY80" fmla="*/ 261845 h 338899"/>
                <a:gd name="connsiteX81" fmla="*/ 609194 w 941008"/>
                <a:gd name="connsiteY81" fmla="*/ 277765 h 338899"/>
                <a:gd name="connsiteX82" fmla="*/ 598536 w 941008"/>
                <a:gd name="connsiteY82" fmla="*/ 296486 h 338899"/>
                <a:gd name="connsiteX83" fmla="*/ 571000 w 941008"/>
                <a:gd name="connsiteY83" fmla="*/ 303364 h 338899"/>
                <a:gd name="connsiteX84" fmla="*/ 541182 w 941008"/>
                <a:gd name="connsiteY84" fmla="*/ 296741 h 338899"/>
                <a:gd name="connsiteX85" fmla="*/ 528493 w 941008"/>
                <a:gd name="connsiteY85" fmla="*/ 277128 h 338899"/>
                <a:gd name="connsiteX86" fmla="*/ 533695 w 941008"/>
                <a:gd name="connsiteY86" fmla="*/ 263628 h 338899"/>
                <a:gd name="connsiteX87" fmla="*/ 731642 w 941008"/>
                <a:gd name="connsiteY87" fmla="*/ 255860 h 338899"/>
                <a:gd name="connsiteX88" fmla="*/ 731642 w 941008"/>
                <a:gd name="connsiteY88" fmla="*/ 165564 h 338899"/>
                <a:gd name="connsiteX89" fmla="*/ 744331 w 941008"/>
                <a:gd name="connsiteY89" fmla="*/ 127357 h 338899"/>
                <a:gd name="connsiteX90" fmla="*/ 776434 w 941008"/>
                <a:gd name="connsiteY90" fmla="*/ 113857 h 338899"/>
                <a:gd name="connsiteX91" fmla="*/ 804857 w 941008"/>
                <a:gd name="connsiteY91" fmla="*/ 126593 h 338899"/>
                <a:gd name="connsiteX92" fmla="*/ 813866 w 941008"/>
                <a:gd name="connsiteY92" fmla="*/ 161361 h 338899"/>
                <a:gd name="connsiteX93" fmla="*/ 813866 w 941008"/>
                <a:gd name="connsiteY93" fmla="*/ 256496 h 338899"/>
                <a:gd name="connsiteX94" fmla="*/ 858785 w 941008"/>
                <a:gd name="connsiteY94" fmla="*/ 256496 h 338899"/>
                <a:gd name="connsiteX95" fmla="*/ 858785 w 941008"/>
                <a:gd name="connsiteY95" fmla="*/ 156394 h 338899"/>
                <a:gd name="connsiteX96" fmla="*/ 841020 w 941008"/>
                <a:gd name="connsiteY96" fmla="*/ 96154 h 338899"/>
                <a:gd name="connsiteX97" fmla="*/ 790265 w 941008"/>
                <a:gd name="connsiteY97" fmla="*/ 75523 h 338899"/>
                <a:gd name="connsiteX98" fmla="*/ 755878 w 941008"/>
                <a:gd name="connsiteY98" fmla="*/ 83801 h 338899"/>
                <a:gd name="connsiteX99" fmla="*/ 732023 w 941008"/>
                <a:gd name="connsiteY99" fmla="*/ 106725 h 338899"/>
                <a:gd name="connsiteX100" fmla="*/ 732023 w 941008"/>
                <a:gd name="connsiteY100" fmla="*/ 0 h 338899"/>
                <a:gd name="connsiteX101" fmla="*/ 686723 w 941008"/>
                <a:gd name="connsiteY101" fmla="*/ 0 h 338899"/>
                <a:gd name="connsiteX102" fmla="*/ 686723 w 941008"/>
                <a:gd name="connsiteY102" fmla="*/ 255860 h 338899"/>
                <a:gd name="connsiteX103" fmla="*/ 906749 w 941008"/>
                <a:gd name="connsiteY103" fmla="*/ 296996 h 338899"/>
                <a:gd name="connsiteX104" fmla="*/ 941009 w 941008"/>
                <a:gd name="connsiteY104" fmla="*/ 208610 h 338899"/>
                <a:gd name="connsiteX105" fmla="*/ 897105 w 941008"/>
                <a:gd name="connsiteY105" fmla="*/ 208610 h 338899"/>
                <a:gd name="connsiteX106" fmla="*/ 877945 w 941008"/>
                <a:gd name="connsiteY106" fmla="*/ 296996 h 33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41008" h="338899">
                  <a:moveTo>
                    <a:pt x="45299" y="0"/>
                  </a:moveTo>
                  <a:lnTo>
                    <a:pt x="0" y="0"/>
                  </a:lnTo>
                  <a:lnTo>
                    <a:pt x="0" y="255860"/>
                  </a:lnTo>
                  <a:lnTo>
                    <a:pt x="45299" y="255860"/>
                  </a:lnTo>
                  <a:close/>
                  <a:moveTo>
                    <a:pt x="194140" y="251020"/>
                  </a:moveTo>
                  <a:cubicBezTo>
                    <a:pt x="202819" y="245576"/>
                    <a:pt x="210433" y="238584"/>
                    <a:pt x="216600" y="230388"/>
                  </a:cubicBezTo>
                  <a:lnTo>
                    <a:pt x="219391" y="255860"/>
                  </a:lnTo>
                  <a:lnTo>
                    <a:pt x="261772" y="255860"/>
                  </a:lnTo>
                  <a:lnTo>
                    <a:pt x="261772" y="79725"/>
                  </a:lnTo>
                  <a:lnTo>
                    <a:pt x="219011" y="79725"/>
                  </a:lnTo>
                  <a:lnTo>
                    <a:pt x="216600" y="103923"/>
                  </a:lnTo>
                  <a:cubicBezTo>
                    <a:pt x="210483" y="94994"/>
                    <a:pt x="202185" y="87800"/>
                    <a:pt x="192491" y="83037"/>
                  </a:cubicBezTo>
                  <a:cubicBezTo>
                    <a:pt x="181692" y="77832"/>
                    <a:pt x="169828" y="75258"/>
                    <a:pt x="157850" y="75523"/>
                  </a:cubicBezTo>
                  <a:cubicBezTo>
                    <a:pt x="142281" y="75281"/>
                    <a:pt x="126952" y="79381"/>
                    <a:pt x="113566" y="87367"/>
                  </a:cubicBezTo>
                  <a:cubicBezTo>
                    <a:pt x="100636" y="95374"/>
                    <a:pt x="90041" y="106664"/>
                    <a:pt x="82858" y="120097"/>
                  </a:cubicBezTo>
                  <a:cubicBezTo>
                    <a:pt x="75156" y="134673"/>
                    <a:pt x="71261" y="150976"/>
                    <a:pt x="71565" y="167474"/>
                  </a:cubicBezTo>
                  <a:cubicBezTo>
                    <a:pt x="71299" y="184010"/>
                    <a:pt x="75182" y="200347"/>
                    <a:pt x="82858" y="214978"/>
                  </a:cubicBezTo>
                  <a:cubicBezTo>
                    <a:pt x="90002" y="228509"/>
                    <a:pt x="100598" y="239892"/>
                    <a:pt x="113566" y="247964"/>
                  </a:cubicBezTo>
                  <a:cubicBezTo>
                    <a:pt x="126813" y="256370"/>
                    <a:pt x="142179" y="260790"/>
                    <a:pt x="157850" y="260699"/>
                  </a:cubicBezTo>
                  <a:cubicBezTo>
                    <a:pt x="170590" y="261046"/>
                    <a:pt x="183164" y="257779"/>
                    <a:pt x="194140" y="251275"/>
                  </a:cubicBezTo>
                  <a:close/>
                  <a:moveTo>
                    <a:pt x="131711" y="205172"/>
                  </a:moveTo>
                  <a:cubicBezTo>
                    <a:pt x="122029" y="194880"/>
                    <a:pt x="116916" y="181103"/>
                    <a:pt x="117499" y="166965"/>
                  </a:cubicBezTo>
                  <a:cubicBezTo>
                    <a:pt x="116801" y="152810"/>
                    <a:pt x="121940" y="138993"/>
                    <a:pt x="131711" y="128758"/>
                  </a:cubicBezTo>
                  <a:cubicBezTo>
                    <a:pt x="151505" y="109006"/>
                    <a:pt x="183482" y="109006"/>
                    <a:pt x="203276" y="128758"/>
                  </a:cubicBezTo>
                  <a:cubicBezTo>
                    <a:pt x="221865" y="150475"/>
                    <a:pt x="221865" y="182563"/>
                    <a:pt x="203276" y="204280"/>
                  </a:cubicBezTo>
                  <a:cubicBezTo>
                    <a:pt x="183482" y="224032"/>
                    <a:pt x="151505" y="224032"/>
                    <a:pt x="131711" y="204280"/>
                  </a:cubicBezTo>
                  <a:close/>
                  <a:moveTo>
                    <a:pt x="417465" y="79471"/>
                  </a:moveTo>
                  <a:lnTo>
                    <a:pt x="417465" y="170658"/>
                  </a:lnTo>
                  <a:cubicBezTo>
                    <a:pt x="418378" y="184571"/>
                    <a:pt x="413823" y="198288"/>
                    <a:pt x="404776" y="208865"/>
                  </a:cubicBezTo>
                  <a:cubicBezTo>
                    <a:pt x="396883" y="217788"/>
                    <a:pt x="385451" y="222733"/>
                    <a:pt x="373561" y="222365"/>
                  </a:cubicBezTo>
                  <a:cubicBezTo>
                    <a:pt x="362598" y="223301"/>
                    <a:pt x="351889" y="218780"/>
                    <a:pt x="344884" y="210266"/>
                  </a:cubicBezTo>
                  <a:cubicBezTo>
                    <a:pt x="338147" y="199983"/>
                    <a:pt x="334949" y="187776"/>
                    <a:pt x="335748" y="175498"/>
                  </a:cubicBezTo>
                  <a:lnTo>
                    <a:pt x="335748" y="79725"/>
                  </a:lnTo>
                  <a:lnTo>
                    <a:pt x="290449" y="79725"/>
                  </a:lnTo>
                  <a:lnTo>
                    <a:pt x="290449" y="179191"/>
                  </a:lnTo>
                  <a:cubicBezTo>
                    <a:pt x="288926" y="200844"/>
                    <a:pt x="295334" y="222309"/>
                    <a:pt x="308467" y="239558"/>
                  </a:cubicBezTo>
                  <a:cubicBezTo>
                    <a:pt x="321486" y="253663"/>
                    <a:pt x="340101" y="261185"/>
                    <a:pt x="359223" y="260062"/>
                  </a:cubicBezTo>
                  <a:cubicBezTo>
                    <a:pt x="372013" y="260425"/>
                    <a:pt x="384651" y="257253"/>
                    <a:pt x="395767" y="250893"/>
                  </a:cubicBezTo>
                  <a:cubicBezTo>
                    <a:pt x="405842" y="244812"/>
                    <a:pt x="413988" y="235977"/>
                    <a:pt x="419241" y="225421"/>
                  </a:cubicBezTo>
                  <a:lnTo>
                    <a:pt x="422794" y="255223"/>
                  </a:lnTo>
                  <a:lnTo>
                    <a:pt x="462764" y="255223"/>
                  </a:lnTo>
                  <a:lnTo>
                    <a:pt x="462764" y="79725"/>
                  </a:lnTo>
                  <a:close/>
                  <a:moveTo>
                    <a:pt x="609701" y="194092"/>
                  </a:moveTo>
                  <a:cubicBezTo>
                    <a:pt x="619954" y="188964"/>
                    <a:pt x="628507" y="180956"/>
                    <a:pt x="634318" y="171040"/>
                  </a:cubicBezTo>
                  <a:cubicBezTo>
                    <a:pt x="640028" y="161282"/>
                    <a:pt x="642972" y="150137"/>
                    <a:pt x="642820" y="138819"/>
                  </a:cubicBezTo>
                  <a:cubicBezTo>
                    <a:pt x="642934" y="128448"/>
                    <a:pt x="640497" y="118210"/>
                    <a:pt x="635714" y="109017"/>
                  </a:cubicBezTo>
                  <a:lnTo>
                    <a:pt x="665787" y="106852"/>
                  </a:lnTo>
                  <a:lnTo>
                    <a:pt x="665787" y="79725"/>
                  </a:lnTo>
                  <a:lnTo>
                    <a:pt x="598789" y="79725"/>
                  </a:lnTo>
                  <a:cubicBezTo>
                    <a:pt x="589894" y="76859"/>
                    <a:pt x="580593" y="75440"/>
                    <a:pt x="571254" y="75523"/>
                  </a:cubicBezTo>
                  <a:cubicBezTo>
                    <a:pt x="558058" y="75195"/>
                    <a:pt x="544988" y="78124"/>
                    <a:pt x="533188" y="84055"/>
                  </a:cubicBezTo>
                  <a:cubicBezTo>
                    <a:pt x="512251" y="94722"/>
                    <a:pt x="499308" y="116536"/>
                    <a:pt x="499943" y="140092"/>
                  </a:cubicBezTo>
                  <a:cubicBezTo>
                    <a:pt x="499473" y="157902"/>
                    <a:pt x="507023" y="174974"/>
                    <a:pt x="520499" y="186578"/>
                  </a:cubicBezTo>
                  <a:lnTo>
                    <a:pt x="489665" y="219181"/>
                  </a:lnTo>
                  <a:lnTo>
                    <a:pt x="489665" y="227332"/>
                  </a:lnTo>
                  <a:cubicBezTo>
                    <a:pt x="492444" y="230095"/>
                    <a:pt x="495463" y="232609"/>
                    <a:pt x="498674" y="234846"/>
                  </a:cubicBezTo>
                  <a:cubicBezTo>
                    <a:pt x="502709" y="237455"/>
                    <a:pt x="506947" y="239713"/>
                    <a:pt x="511363" y="241596"/>
                  </a:cubicBezTo>
                  <a:cubicBezTo>
                    <a:pt x="497418" y="250683"/>
                    <a:pt x="488789" y="266051"/>
                    <a:pt x="488269" y="282732"/>
                  </a:cubicBezTo>
                  <a:cubicBezTo>
                    <a:pt x="487495" y="299982"/>
                    <a:pt x="496415" y="316215"/>
                    <a:pt x="511363" y="324760"/>
                  </a:cubicBezTo>
                  <a:cubicBezTo>
                    <a:pt x="529825" y="334929"/>
                    <a:pt x="550724" y="339778"/>
                    <a:pt x="571762" y="338769"/>
                  </a:cubicBezTo>
                  <a:cubicBezTo>
                    <a:pt x="587319" y="339382"/>
                    <a:pt x="602811" y="336419"/>
                    <a:pt x="617061" y="330109"/>
                  </a:cubicBezTo>
                  <a:cubicBezTo>
                    <a:pt x="627796" y="325287"/>
                    <a:pt x="636894" y="317404"/>
                    <a:pt x="643200" y="307439"/>
                  </a:cubicBezTo>
                  <a:cubicBezTo>
                    <a:pt x="648758" y="298545"/>
                    <a:pt x="651702" y="288262"/>
                    <a:pt x="651702" y="277765"/>
                  </a:cubicBezTo>
                  <a:cubicBezTo>
                    <a:pt x="652374" y="263548"/>
                    <a:pt x="646525" y="249805"/>
                    <a:pt x="635841" y="240450"/>
                  </a:cubicBezTo>
                  <a:cubicBezTo>
                    <a:pt x="620906" y="230034"/>
                    <a:pt x="603268" y="224234"/>
                    <a:pt x="585085" y="223766"/>
                  </a:cubicBezTo>
                  <a:cubicBezTo>
                    <a:pt x="569732" y="222365"/>
                    <a:pt x="558692" y="220964"/>
                    <a:pt x="551840" y="219563"/>
                  </a:cubicBezTo>
                  <a:cubicBezTo>
                    <a:pt x="546206" y="218557"/>
                    <a:pt x="540738" y="216756"/>
                    <a:pt x="535599" y="214214"/>
                  </a:cubicBezTo>
                  <a:lnTo>
                    <a:pt x="548287" y="201478"/>
                  </a:lnTo>
                  <a:cubicBezTo>
                    <a:pt x="556040" y="203418"/>
                    <a:pt x="564022" y="204360"/>
                    <a:pt x="572016" y="204280"/>
                  </a:cubicBezTo>
                  <a:cubicBezTo>
                    <a:pt x="585174" y="204283"/>
                    <a:pt x="598129" y="201001"/>
                    <a:pt x="609701" y="194728"/>
                  </a:cubicBezTo>
                  <a:close/>
                  <a:moveTo>
                    <a:pt x="548034" y="161106"/>
                  </a:moveTo>
                  <a:cubicBezTo>
                    <a:pt x="536296" y="149513"/>
                    <a:pt x="536144" y="130564"/>
                    <a:pt x="547691" y="118782"/>
                  </a:cubicBezTo>
                  <a:cubicBezTo>
                    <a:pt x="547805" y="118667"/>
                    <a:pt x="547919" y="118554"/>
                    <a:pt x="548034" y="118442"/>
                  </a:cubicBezTo>
                  <a:cubicBezTo>
                    <a:pt x="561877" y="108610"/>
                    <a:pt x="580378" y="108610"/>
                    <a:pt x="594221" y="118442"/>
                  </a:cubicBezTo>
                  <a:cubicBezTo>
                    <a:pt x="605958" y="129834"/>
                    <a:pt x="606276" y="148620"/>
                    <a:pt x="594919" y="160402"/>
                  </a:cubicBezTo>
                  <a:cubicBezTo>
                    <a:pt x="594691" y="160640"/>
                    <a:pt x="594462" y="160876"/>
                    <a:pt x="594221" y="161106"/>
                  </a:cubicBezTo>
                  <a:cubicBezTo>
                    <a:pt x="580378" y="170938"/>
                    <a:pt x="561877" y="170938"/>
                    <a:pt x="548034" y="161106"/>
                  </a:cubicBezTo>
                  <a:close/>
                  <a:moveTo>
                    <a:pt x="533314" y="263628"/>
                  </a:moveTo>
                  <a:cubicBezTo>
                    <a:pt x="537096" y="258225"/>
                    <a:pt x="542146" y="253849"/>
                    <a:pt x="548034" y="250893"/>
                  </a:cubicBezTo>
                  <a:cubicBezTo>
                    <a:pt x="556281" y="252294"/>
                    <a:pt x="565290" y="253313"/>
                    <a:pt x="574934" y="254077"/>
                  </a:cubicBezTo>
                  <a:cubicBezTo>
                    <a:pt x="584654" y="253730"/>
                    <a:pt x="594234" y="256447"/>
                    <a:pt x="602342" y="261845"/>
                  </a:cubicBezTo>
                  <a:cubicBezTo>
                    <a:pt x="606834" y="265894"/>
                    <a:pt x="609334" y="271709"/>
                    <a:pt x="609194" y="277765"/>
                  </a:cubicBezTo>
                  <a:cubicBezTo>
                    <a:pt x="609258" y="285478"/>
                    <a:pt x="605184" y="292630"/>
                    <a:pt x="598536" y="296486"/>
                  </a:cubicBezTo>
                  <a:cubicBezTo>
                    <a:pt x="590212" y="301414"/>
                    <a:pt x="580644" y="303803"/>
                    <a:pt x="571000" y="303364"/>
                  </a:cubicBezTo>
                  <a:cubicBezTo>
                    <a:pt x="560659" y="303717"/>
                    <a:pt x="550406" y="301439"/>
                    <a:pt x="541182" y="296741"/>
                  </a:cubicBezTo>
                  <a:cubicBezTo>
                    <a:pt x="533378" y="293388"/>
                    <a:pt x="528379" y="285642"/>
                    <a:pt x="528493" y="277128"/>
                  </a:cubicBezTo>
                  <a:cubicBezTo>
                    <a:pt x="528886" y="272219"/>
                    <a:pt x="530701" y="267529"/>
                    <a:pt x="533695" y="263628"/>
                  </a:cubicBezTo>
                  <a:close/>
                  <a:moveTo>
                    <a:pt x="731642" y="255860"/>
                  </a:moveTo>
                  <a:lnTo>
                    <a:pt x="731642" y="165564"/>
                  </a:lnTo>
                  <a:cubicBezTo>
                    <a:pt x="730690" y="151649"/>
                    <a:pt x="735258" y="137920"/>
                    <a:pt x="744331" y="127357"/>
                  </a:cubicBezTo>
                  <a:cubicBezTo>
                    <a:pt x="752515" y="118308"/>
                    <a:pt x="764265" y="113364"/>
                    <a:pt x="776434" y="113857"/>
                  </a:cubicBezTo>
                  <a:cubicBezTo>
                    <a:pt x="787422" y="113113"/>
                    <a:pt x="798068" y="117883"/>
                    <a:pt x="804857" y="126593"/>
                  </a:cubicBezTo>
                  <a:cubicBezTo>
                    <a:pt x="811544" y="136891"/>
                    <a:pt x="814703" y="149097"/>
                    <a:pt x="813866" y="161361"/>
                  </a:cubicBezTo>
                  <a:lnTo>
                    <a:pt x="813866" y="256496"/>
                  </a:lnTo>
                  <a:lnTo>
                    <a:pt x="858785" y="256496"/>
                  </a:lnTo>
                  <a:lnTo>
                    <a:pt x="858785" y="156394"/>
                  </a:lnTo>
                  <a:cubicBezTo>
                    <a:pt x="860346" y="134816"/>
                    <a:pt x="854026" y="113406"/>
                    <a:pt x="841020" y="96154"/>
                  </a:cubicBezTo>
                  <a:cubicBezTo>
                    <a:pt x="828078" y="81926"/>
                    <a:pt x="809425" y="74341"/>
                    <a:pt x="790265" y="75523"/>
                  </a:cubicBezTo>
                  <a:cubicBezTo>
                    <a:pt x="778286" y="75312"/>
                    <a:pt x="766460" y="78161"/>
                    <a:pt x="755878" y="83801"/>
                  </a:cubicBezTo>
                  <a:cubicBezTo>
                    <a:pt x="746044" y="89194"/>
                    <a:pt x="737821" y="97104"/>
                    <a:pt x="732023" y="106725"/>
                  </a:cubicBezTo>
                  <a:lnTo>
                    <a:pt x="732023" y="0"/>
                  </a:lnTo>
                  <a:lnTo>
                    <a:pt x="686723" y="0"/>
                  </a:lnTo>
                  <a:lnTo>
                    <a:pt x="686723" y="255860"/>
                  </a:lnTo>
                  <a:close/>
                  <a:moveTo>
                    <a:pt x="906749" y="296996"/>
                  </a:moveTo>
                  <a:lnTo>
                    <a:pt x="941009" y="208610"/>
                  </a:lnTo>
                  <a:lnTo>
                    <a:pt x="897105" y="208610"/>
                  </a:lnTo>
                  <a:lnTo>
                    <a:pt x="877945" y="296996"/>
                  </a:ln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972DB2-4249-40A0-8E90-324CF9B35E5A}"/>
                </a:ext>
              </a:extLst>
            </p:cNvPr>
            <p:cNvSpPr/>
            <p:nvPr/>
          </p:nvSpPr>
          <p:spPr>
            <a:xfrm>
              <a:off x="3170240" y="1359298"/>
              <a:ext cx="512257" cy="259824"/>
            </a:xfrm>
            <a:custGeom>
              <a:avLst/>
              <a:gdLst>
                <a:gd name="connsiteX0" fmla="*/ 45299 w 512257"/>
                <a:gd name="connsiteY0" fmla="*/ 2 h 259824"/>
                <a:gd name="connsiteX1" fmla="*/ 0 w 512257"/>
                <a:gd name="connsiteY1" fmla="*/ 2 h 259824"/>
                <a:gd name="connsiteX2" fmla="*/ 0 w 512257"/>
                <a:gd name="connsiteY2" fmla="*/ 255480 h 259824"/>
                <a:gd name="connsiteX3" fmla="*/ 45299 w 512257"/>
                <a:gd name="connsiteY3" fmla="*/ 255480 h 259824"/>
                <a:gd name="connsiteX4" fmla="*/ 122702 w 512257"/>
                <a:gd name="connsiteY4" fmla="*/ 44704 h 259824"/>
                <a:gd name="connsiteX5" fmla="*/ 130696 w 512257"/>
                <a:gd name="connsiteY5" fmla="*/ 25855 h 259824"/>
                <a:gd name="connsiteX6" fmla="*/ 122702 w 512257"/>
                <a:gd name="connsiteY6" fmla="*/ 7261 h 259824"/>
                <a:gd name="connsiteX7" fmla="*/ 82097 w 512257"/>
                <a:gd name="connsiteY7" fmla="*/ 7261 h 259824"/>
                <a:gd name="connsiteX8" fmla="*/ 74103 w 512257"/>
                <a:gd name="connsiteY8" fmla="*/ 25855 h 259824"/>
                <a:gd name="connsiteX9" fmla="*/ 82097 w 512257"/>
                <a:gd name="connsiteY9" fmla="*/ 44704 h 259824"/>
                <a:gd name="connsiteX10" fmla="*/ 122702 w 512257"/>
                <a:gd name="connsiteY10" fmla="*/ 44704 h 259824"/>
                <a:gd name="connsiteX11" fmla="*/ 124986 w 512257"/>
                <a:gd name="connsiteY11" fmla="*/ 79473 h 259824"/>
                <a:gd name="connsiteX12" fmla="*/ 79813 w 512257"/>
                <a:gd name="connsiteY12" fmla="*/ 79473 h 259824"/>
                <a:gd name="connsiteX13" fmla="*/ 79813 w 512257"/>
                <a:gd name="connsiteY13" fmla="*/ 255480 h 259824"/>
                <a:gd name="connsiteX14" fmla="*/ 124986 w 512257"/>
                <a:gd name="connsiteY14" fmla="*/ 255480 h 259824"/>
                <a:gd name="connsiteX15" fmla="*/ 264564 w 512257"/>
                <a:gd name="connsiteY15" fmla="*/ 255480 h 259824"/>
                <a:gd name="connsiteX16" fmla="*/ 329277 w 512257"/>
                <a:gd name="connsiteY16" fmla="*/ 79473 h 259824"/>
                <a:gd name="connsiteX17" fmla="*/ 281567 w 512257"/>
                <a:gd name="connsiteY17" fmla="*/ 79473 h 259824"/>
                <a:gd name="connsiteX18" fmla="*/ 237029 w 512257"/>
                <a:gd name="connsiteY18" fmla="*/ 212560 h 259824"/>
                <a:gd name="connsiteX19" fmla="*/ 192744 w 512257"/>
                <a:gd name="connsiteY19" fmla="*/ 79473 h 259824"/>
                <a:gd name="connsiteX20" fmla="*/ 145288 w 512257"/>
                <a:gd name="connsiteY20" fmla="*/ 79473 h 259824"/>
                <a:gd name="connsiteX21" fmla="*/ 209747 w 512257"/>
                <a:gd name="connsiteY21" fmla="*/ 255480 h 259824"/>
                <a:gd name="connsiteX22" fmla="*/ 462891 w 512257"/>
                <a:gd name="connsiteY22" fmla="*/ 252041 h 259824"/>
                <a:gd name="connsiteX23" fmla="*/ 491187 w 512257"/>
                <a:gd name="connsiteY23" fmla="*/ 230518 h 259824"/>
                <a:gd name="connsiteX24" fmla="*/ 507683 w 512257"/>
                <a:gd name="connsiteY24" fmla="*/ 200207 h 259824"/>
                <a:gd name="connsiteX25" fmla="*/ 461622 w 512257"/>
                <a:gd name="connsiteY25" fmla="*/ 200207 h 259824"/>
                <a:gd name="connsiteX26" fmla="*/ 447664 w 512257"/>
                <a:gd name="connsiteY26" fmla="*/ 216381 h 259824"/>
                <a:gd name="connsiteX27" fmla="*/ 424571 w 512257"/>
                <a:gd name="connsiteY27" fmla="*/ 222494 h 259824"/>
                <a:gd name="connsiteX28" fmla="*/ 393229 w 512257"/>
                <a:gd name="connsiteY28" fmla="*/ 210777 h 259824"/>
                <a:gd name="connsiteX29" fmla="*/ 378891 w 512257"/>
                <a:gd name="connsiteY29" fmla="*/ 178556 h 259824"/>
                <a:gd name="connsiteX30" fmla="*/ 512251 w 512257"/>
                <a:gd name="connsiteY30" fmla="*/ 178556 h 259824"/>
                <a:gd name="connsiteX31" fmla="*/ 512251 w 512257"/>
                <a:gd name="connsiteY31" fmla="*/ 169641 h 259824"/>
                <a:gd name="connsiteX32" fmla="*/ 512251 w 512257"/>
                <a:gd name="connsiteY32" fmla="*/ 161490 h 259824"/>
                <a:gd name="connsiteX33" fmla="*/ 501212 w 512257"/>
                <a:gd name="connsiteY33" fmla="*/ 117680 h 259824"/>
                <a:gd name="connsiteX34" fmla="*/ 470251 w 512257"/>
                <a:gd name="connsiteY34" fmla="*/ 86604 h 259824"/>
                <a:gd name="connsiteX35" fmla="*/ 424571 w 512257"/>
                <a:gd name="connsiteY35" fmla="*/ 75270 h 259824"/>
                <a:gd name="connsiteX36" fmla="*/ 376733 w 512257"/>
                <a:gd name="connsiteY36" fmla="*/ 87114 h 259824"/>
                <a:gd name="connsiteX37" fmla="*/ 345011 w 512257"/>
                <a:gd name="connsiteY37" fmla="*/ 120354 h 259824"/>
                <a:gd name="connsiteX38" fmla="*/ 333464 w 512257"/>
                <a:gd name="connsiteY38" fmla="*/ 168877 h 259824"/>
                <a:gd name="connsiteX39" fmla="*/ 345138 w 512257"/>
                <a:gd name="connsiteY39" fmla="*/ 216508 h 259824"/>
                <a:gd name="connsiteX40" fmla="*/ 377368 w 512257"/>
                <a:gd name="connsiteY40" fmla="*/ 248475 h 259824"/>
                <a:gd name="connsiteX41" fmla="*/ 424317 w 512257"/>
                <a:gd name="connsiteY41" fmla="*/ 259810 h 259824"/>
                <a:gd name="connsiteX42" fmla="*/ 462384 w 512257"/>
                <a:gd name="connsiteY42" fmla="*/ 252041 h 259824"/>
                <a:gd name="connsiteX43" fmla="*/ 454263 w 512257"/>
                <a:gd name="connsiteY43" fmla="*/ 122392 h 259824"/>
                <a:gd name="connsiteX44" fmla="*/ 466952 w 512257"/>
                <a:gd name="connsiteY44" fmla="*/ 150156 h 259824"/>
                <a:gd name="connsiteX45" fmla="*/ 379652 w 512257"/>
                <a:gd name="connsiteY45" fmla="*/ 150156 h 259824"/>
                <a:gd name="connsiteX46" fmla="*/ 395767 w 512257"/>
                <a:gd name="connsiteY46" fmla="*/ 121500 h 259824"/>
                <a:gd name="connsiteX47" fmla="*/ 425078 w 512257"/>
                <a:gd name="connsiteY47" fmla="*/ 112203 h 259824"/>
                <a:gd name="connsiteX48" fmla="*/ 453755 w 512257"/>
                <a:gd name="connsiteY48" fmla="*/ 122392 h 25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12257" h="259824">
                  <a:moveTo>
                    <a:pt x="45299" y="2"/>
                  </a:moveTo>
                  <a:lnTo>
                    <a:pt x="0" y="2"/>
                  </a:lnTo>
                  <a:lnTo>
                    <a:pt x="0" y="255480"/>
                  </a:lnTo>
                  <a:lnTo>
                    <a:pt x="45299" y="255480"/>
                  </a:lnTo>
                  <a:close/>
                  <a:moveTo>
                    <a:pt x="122702" y="44704"/>
                  </a:moveTo>
                  <a:cubicBezTo>
                    <a:pt x="127968" y="39889"/>
                    <a:pt x="130886" y="33006"/>
                    <a:pt x="130696" y="25855"/>
                  </a:cubicBezTo>
                  <a:cubicBezTo>
                    <a:pt x="130886" y="18779"/>
                    <a:pt x="127955" y="11979"/>
                    <a:pt x="122702" y="7261"/>
                  </a:cubicBezTo>
                  <a:cubicBezTo>
                    <a:pt x="110888" y="-2420"/>
                    <a:pt x="93911" y="-2420"/>
                    <a:pt x="82097" y="7261"/>
                  </a:cubicBezTo>
                  <a:cubicBezTo>
                    <a:pt x="76844" y="11979"/>
                    <a:pt x="73913" y="18779"/>
                    <a:pt x="74103" y="25855"/>
                  </a:cubicBezTo>
                  <a:cubicBezTo>
                    <a:pt x="73913" y="33006"/>
                    <a:pt x="76831" y="39889"/>
                    <a:pt x="82097" y="44704"/>
                  </a:cubicBezTo>
                  <a:cubicBezTo>
                    <a:pt x="93784" y="54747"/>
                    <a:pt x="111015" y="54747"/>
                    <a:pt x="122702" y="44704"/>
                  </a:cubicBezTo>
                  <a:close/>
                  <a:moveTo>
                    <a:pt x="124986" y="79473"/>
                  </a:moveTo>
                  <a:lnTo>
                    <a:pt x="79813" y="79473"/>
                  </a:lnTo>
                  <a:lnTo>
                    <a:pt x="79813" y="255480"/>
                  </a:lnTo>
                  <a:lnTo>
                    <a:pt x="124986" y="255480"/>
                  </a:lnTo>
                  <a:close/>
                  <a:moveTo>
                    <a:pt x="264564" y="255480"/>
                  </a:moveTo>
                  <a:lnTo>
                    <a:pt x="329277" y="79473"/>
                  </a:lnTo>
                  <a:lnTo>
                    <a:pt x="281567" y="79473"/>
                  </a:lnTo>
                  <a:lnTo>
                    <a:pt x="237029" y="212560"/>
                  </a:lnTo>
                  <a:lnTo>
                    <a:pt x="192744" y="79473"/>
                  </a:lnTo>
                  <a:lnTo>
                    <a:pt x="145288" y="79473"/>
                  </a:lnTo>
                  <a:lnTo>
                    <a:pt x="209747" y="255480"/>
                  </a:lnTo>
                  <a:close/>
                  <a:moveTo>
                    <a:pt x="462891" y="252041"/>
                  </a:moveTo>
                  <a:cubicBezTo>
                    <a:pt x="473803" y="247068"/>
                    <a:pt x="483472" y="239714"/>
                    <a:pt x="491187" y="230518"/>
                  </a:cubicBezTo>
                  <a:cubicBezTo>
                    <a:pt x="498686" y="221650"/>
                    <a:pt x="504308" y="211335"/>
                    <a:pt x="507683" y="200207"/>
                  </a:cubicBezTo>
                  <a:lnTo>
                    <a:pt x="461622" y="200207"/>
                  </a:lnTo>
                  <a:cubicBezTo>
                    <a:pt x="458564" y="206800"/>
                    <a:pt x="453730" y="212402"/>
                    <a:pt x="447664" y="216381"/>
                  </a:cubicBezTo>
                  <a:cubicBezTo>
                    <a:pt x="440724" y="220646"/>
                    <a:pt x="432704" y="222772"/>
                    <a:pt x="424571" y="222494"/>
                  </a:cubicBezTo>
                  <a:cubicBezTo>
                    <a:pt x="413011" y="222810"/>
                    <a:pt x="401769" y="218610"/>
                    <a:pt x="393229" y="210777"/>
                  </a:cubicBezTo>
                  <a:cubicBezTo>
                    <a:pt x="384372" y="202379"/>
                    <a:pt x="379208" y="190784"/>
                    <a:pt x="378891" y="178556"/>
                  </a:cubicBezTo>
                  <a:lnTo>
                    <a:pt x="512251" y="178556"/>
                  </a:lnTo>
                  <a:cubicBezTo>
                    <a:pt x="512251" y="175500"/>
                    <a:pt x="512251" y="172443"/>
                    <a:pt x="512251" y="169641"/>
                  </a:cubicBezTo>
                  <a:cubicBezTo>
                    <a:pt x="512251" y="166839"/>
                    <a:pt x="512251" y="164037"/>
                    <a:pt x="512251" y="161490"/>
                  </a:cubicBezTo>
                  <a:cubicBezTo>
                    <a:pt x="512441" y="146170"/>
                    <a:pt x="508635" y="131067"/>
                    <a:pt x="501212" y="117680"/>
                  </a:cubicBezTo>
                  <a:cubicBezTo>
                    <a:pt x="493915" y="104679"/>
                    <a:pt x="483206" y="93933"/>
                    <a:pt x="470251" y="86604"/>
                  </a:cubicBezTo>
                  <a:cubicBezTo>
                    <a:pt x="456305" y="78814"/>
                    <a:pt x="440533" y="74902"/>
                    <a:pt x="424571" y="75270"/>
                  </a:cubicBezTo>
                  <a:cubicBezTo>
                    <a:pt x="407859" y="74835"/>
                    <a:pt x="391326" y="78927"/>
                    <a:pt x="376733" y="87114"/>
                  </a:cubicBezTo>
                  <a:cubicBezTo>
                    <a:pt x="363245" y="94967"/>
                    <a:pt x="352244" y="106491"/>
                    <a:pt x="345011" y="120354"/>
                  </a:cubicBezTo>
                  <a:cubicBezTo>
                    <a:pt x="337106" y="135275"/>
                    <a:pt x="333122" y="151979"/>
                    <a:pt x="333464" y="168877"/>
                  </a:cubicBezTo>
                  <a:cubicBezTo>
                    <a:pt x="333134" y="185506"/>
                    <a:pt x="337157" y="201930"/>
                    <a:pt x="345138" y="216508"/>
                  </a:cubicBezTo>
                  <a:cubicBezTo>
                    <a:pt x="352675" y="229995"/>
                    <a:pt x="363841" y="241076"/>
                    <a:pt x="377368" y="248475"/>
                  </a:cubicBezTo>
                  <a:cubicBezTo>
                    <a:pt x="391808" y="256199"/>
                    <a:pt x="407961" y="260100"/>
                    <a:pt x="424317" y="259810"/>
                  </a:cubicBezTo>
                  <a:cubicBezTo>
                    <a:pt x="437412" y="259997"/>
                    <a:pt x="450392" y="257347"/>
                    <a:pt x="462384" y="252041"/>
                  </a:cubicBezTo>
                  <a:close/>
                  <a:moveTo>
                    <a:pt x="454263" y="122392"/>
                  </a:moveTo>
                  <a:cubicBezTo>
                    <a:pt x="462155" y="129473"/>
                    <a:pt x="466748" y="139533"/>
                    <a:pt x="466952" y="150156"/>
                  </a:cubicBezTo>
                  <a:lnTo>
                    <a:pt x="379652" y="150156"/>
                  </a:lnTo>
                  <a:cubicBezTo>
                    <a:pt x="381073" y="138853"/>
                    <a:pt x="386859" y="128561"/>
                    <a:pt x="395767" y="121500"/>
                  </a:cubicBezTo>
                  <a:cubicBezTo>
                    <a:pt x="404268" y="115283"/>
                    <a:pt x="414559" y="112019"/>
                    <a:pt x="425078" y="112203"/>
                  </a:cubicBezTo>
                  <a:cubicBezTo>
                    <a:pt x="435559" y="111932"/>
                    <a:pt x="445774" y="115562"/>
                    <a:pt x="453755" y="122392"/>
                  </a:cubicBezTo>
                  <a:close/>
                </a:path>
              </a:pathLst>
            </a:custGeom>
            <a:solidFill>
              <a:srgbClr val="005AB9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  <p:sp>
        <p:nvSpPr>
          <p:cNvPr id="2" name="object 7">
            <a:extLst>
              <a:ext uri="{FF2B5EF4-FFF2-40B4-BE49-F238E27FC236}">
                <a16:creationId xmlns:a16="http://schemas.microsoft.com/office/drawing/2014/main" id="{745FE22A-45DF-40DB-8D6E-30817D70C8EF}"/>
              </a:ext>
            </a:extLst>
          </p:cNvPr>
          <p:cNvSpPr/>
          <p:nvPr userDrawn="1"/>
        </p:nvSpPr>
        <p:spPr>
          <a:xfrm>
            <a:off x="2063945" y="5575903"/>
            <a:ext cx="1929289" cy="1282541"/>
          </a:xfrm>
          <a:custGeom>
            <a:avLst/>
            <a:gdLst/>
            <a:ahLst/>
            <a:cxnLst/>
            <a:rect l="l" t="t" r="r" b="b"/>
            <a:pathLst>
              <a:path w="2572385" h="1710054">
                <a:moveTo>
                  <a:pt x="1898205" y="0"/>
                </a:moveTo>
                <a:lnTo>
                  <a:pt x="949096" y="581139"/>
                </a:lnTo>
                <a:lnTo>
                  <a:pt x="0" y="1162291"/>
                </a:lnTo>
                <a:lnTo>
                  <a:pt x="1635302" y="1709458"/>
                </a:lnTo>
                <a:lnTo>
                  <a:pt x="2572283" y="1709458"/>
                </a:lnTo>
                <a:lnTo>
                  <a:pt x="189820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 dirty="0"/>
          </a:p>
        </p:txBody>
      </p:sp>
    </p:spTree>
    <p:extLst>
      <p:ext uri="{BB962C8B-B14F-4D97-AF65-F5344CB8AC3E}">
        <p14:creationId xmlns:p14="http://schemas.microsoft.com/office/powerpoint/2010/main" val="303212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4E03-6755-42CE-B0C5-191721909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5538" y="1058333"/>
            <a:ext cx="7399338" cy="1169327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Headline text to go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1744A-E23F-41BC-9E15-35467241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B725-A342-462F-8FB4-1EAD41381BE0}" type="datetime1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A045-AE1C-4D76-8F0D-10ED4C8E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A9AD3-BAF3-46E9-8489-C3D6796B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DE13D6-A1BC-45F4-8D91-D0BD407DF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5538" y="2531533"/>
            <a:ext cx="7399338" cy="3582188"/>
          </a:xfrm>
        </p:spPr>
        <p:txBody>
          <a:bodyPr/>
          <a:lstStyle>
            <a:lvl1pPr>
              <a:lnSpc>
                <a:spcPts val="2800"/>
              </a:lnSpc>
              <a:defRPr sz="2000"/>
            </a:lvl1pPr>
            <a:lvl2pPr>
              <a:lnSpc>
                <a:spcPts val="2800"/>
              </a:lnSpc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3D39CF3-7D4E-4A15-9BDC-0B91C16BFAD6}"/>
              </a:ext>
            </a:extLst>
          </p:cNvPr>
          <p:cNvSpPr/>
          <p:nvPr userDrawn="1"/>
        </p:nvSpPr>
        <p:spPr>
          <a:xfrm>
            <a:off x="11248354" y="1657400"/>
            <a:ext cx="943928" cy="1260634"/>
          </a:xfrm>
          <a:custGeom>
            <a:avLst/>
            <a:gdLst/>
            <a:ahLst/>
            <a:cxnLst/>
            <a:rect l="l" t="t" r="r" b="b"/>
            <a:pathLst>
              <a:path w="1258569" h="1680845">
                <a:moveTo>
                  <a:pt x="987475" y="0"/>
                </a:moveTo>
                <a:lnTo>
                  <a:pt x="943131" y="1139"/>
                </a:lnTo>
                <a:lnTo>
                  <a:pt x="898848" y="3688"/>
                </a:lnTo>
                <a:lnTo>
                  <a:pt x="854654" y="7649"/>
                </a:lnTo>
                <a:lnTo>
                  <a:pt x="810579" y="13024"/>
                </a:lnTo>
                <a:lnTo>
                  <a:pt x="766652" y="19818"/>
                </a:lnTo>
                <a:lnTo>
                  <a:pt x="722905" y="28033"/>
                </a:lnTo>
                <a:lnTo>
                  <a:pt x="679367" y="37672"/>
                </a:lnTo>
                <a:lnTo>
                  <a:pt x="636066" y="48738"/>
                </a:lnTo>
                <a:lnTo>
                  <a:pt x="593034" y="61236"/>
                </a:lnTo>
                <a:lnTo>
                  <a:pt x="550300" y="75166"/>
                </a:lnTo>
                <a:lnTo>
                  <a:pt x="507894" y="90534"/>
                </a:lnTo>
                <a:lnTo>
                  <a:pt x="465845" y="107341"/>
                </a:lnTo>
                <a:lnTo>
                  <a:pt x="424184" y="125591"/>
                </a:lnTo>
                <a:lnTo>
                  <a:pt x="382940" y="145287"/>
                </a:lnTo>
                <a:lnTo>
                  <a:pt x="342142" y="166432"/>
                </a:lnTo>
                <a:lnTo>
                  <a:pt x="301822" y="189029"/>
                </a:lnTo>
                <a:lnTo>
                  <a:pt x="262008" y="213082"/>
                </a:lnTo>
                <a:lnTo>
                  <a:pt x="222731" y="238593"/>
                </a:lnTo>
                <a:lnTo>
                  <a:pt x="184020" y="265565"/>
                </a:lnTo>
                <a:lnTo>
                  <a:pt x="145904" y="294002"/>
                </a:lnTo>
                <a:lnTo>
                  <a:pt x="108415" y="323907"/>
                </a:lnTo>
                <a:lnTo>
                  <a:pt x="71581" y="355282"/>
                </a:lnTo>
                <a:lnTo>
                  <a:pt x="35433" y="388132"/>
                </a:lnTo>
                <a:lnTo>
                  <a:pt x="0" y="422458"/>
                </a:lnTo>
                <a:lnTo>
                  <a:pt x="1258194" y="1680652"/>
                </a:lnTo>
                <a:lnTo>
                  <a:pt x="1258194" y="23571"/>
                </a:lnTo>
                <a:lnTo>
                  <a:pt x="1253116" y="22572"/>
                </a:lnTo>
                <a:lnTo>
                  <a:pt x="1209041" y="15324"/>
                </a:lnTo>
                <a:lnTo>
                  <a:pt x="1164847" y="9467"/>
                </a:lnTo>
                <a:lnTo>
                  <a:pt x="1120564" y="5002"/>
                </a:lnTo>
                <a:lnTo>
                  <a:pt x="1076220" y="1934"/>
                </a:lnTo>
                <a:lnTo>
                  <a:pt x="1031848" y="265"/>
                </a:lnTo>
                <a:lnTo>
                  <a:pt x="98747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</p:spTree>
    <p:extLst>
      <p:ext uri="{BB962C8B-B14F-4D97-AF65-F5344CB8AC3E}">
        <p14:creationId xmlns:p14="http://schemas.microsoft.com/office/powerpoint/2010/main" val="103643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1744A-E23F-41BC-9E15-35467241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B725-A342-462F-8FB4-1EAD41381BE0}" type="datetime1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A045-AE1C-4D76-8F0D-10ED4C8E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A9AD3-BAF3-46E9-8489-C3D6796B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07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2665D-0754-4403-A4CD-6CD9A1BC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538" y="897467"/>
            <a:ext cx="7399338" cy="13301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392DC-88B5-417F-A5E9-7C7E14BFE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5538" y="2531533"/>
            <a:ext cx="7399338" cy="3582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B48FB-1D93-4EA5-B5F0-2A9C326FC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188" y="6176962"/>
            <a:ext cx="3219452" cy="195263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AE27838A-D374-4C33-BDCD-00BC0FDAD399}" type="datetime1">
              <a:rPr lang="en-GB" smtClean="0"/>
              <a:t>27/04/2025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A6B95-F13A-4F87-9C6C-7D26929A3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2"/>
            <a:ext cx="4114800" cy="195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E0888-41A1-4840-83CA-B39CA46A9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3025" y="6176962"/>
            <a:ext cx="2743200" cy="195263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40F90C7-BE40-4E75-AA36-4CD40F6355FF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842D9-E618-4CC1-8B00-07F0F067800C}"/>
              </a:ext>
            </a:extLst>
          </p:cNvPr>
          <p:cNvGrpSpPr/>
          <p:nvPr userDrawn="1"/>
        </p:nvGrpSpPr>
        <p:grpSpPr>
          <a:xfrm>
            <a:off x="484188" y="350826"/>
            <a:ext cx="955675" cy="431800"/>
            <a:chOff x="470238" y="762054"/>
            <a:chExt cx="1891916" cy="85481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EC0043-142C-47D3-8740-D8A1ED4A2843}"/>
                </a:ext>
              </a:extLst>
            </p:cNvPr>
            <p:cNvSpPr/>
            <p:nvPr/>
          </p:nvSpPr>
          <p:spPr>
            <a:xfrm>
              <a:off x="1767221" y="1019330"/>
              <a:ext cx="594933" cy="597031"/>
            </a:xfrm>
            <a:custGeom>
              <a:avLst/>
              <a:gdLst>
                <a:gd name="connsiteX0" fmla="*/ 597328 w 793244"/>
                <a:gd name="connsiteY0" fmla="*/ 398053 h 796042"/>
                <a:gd name="connsiteX1" fmla="*/ 396717 w 793244"/>
                <a:gd name="connsiteY1" fmla="*/ 599405 h 796042"/>
                <a:gd name="connsiteX2" fmla="*/ 196105 w 793244"/>
                <a:gd name="connsiteY2" fmla="*/ 398053 h 796042"/>
                <a:gd name="connsiteX3" fmla="*/ 396717 w 793244"/>
                <a:gd name="connsiteY3" fmla="*/ 196702 h 796042"/>
                <a:gd name="connsiteX4" fmla="*/ 597328 w 793244"/>
                <a:gd name="connsiteY4" fmla="*/ 398053 h 796042"/>
                <a:gd name="connsiteX5" fmla="*/ 597328 w 793244"/>
                <a:gd name="connsiteY5" fmla="*/ 8979 h 796042"/>
                <a:gd name="connsiteX6" fmla="*/ 597328 w 793244"/>
                <a:gd name="connsiteY6" fmla="*/ 54827 h 796042"/>
                <a:gd name="connsiteX7" fmla="*/ 54624 w 793244"/>
                <a:gd name="connsiteY7" fmla="*/ 196580 h 796042"/>
                <a:gd name="connsiteX8" fmla="*/ 195864 w 793244"/>
                <a:gd name="connsiteY8" fmla="*/ 741280 h 796042"/>
                <a:gd name="connsiteX9" fmla="*/ 597328 w 793244"/>
                <a:gd name="connsiteY9" fmla="*/ 741280 h 796042"/>
                <a:gd name="connsiteX10" fmla="*/ 597328 w 793244"/>
                <a:gd name="connsiteY10" fmla="*/ 787128 h 796042"/>
                <a:gd name="connsiteX11" fmla="*/ 793245 w 793244"/>
                <a:gd name="connsiteY11" fmla="*/ 787128 h 796042"/>
                <a:gd name="connsiteX12" fmla="*/ 793245 w 793244"/>
                <a:gd name="connsiteY12" fmla="*/ 8979 h 79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244" h="796042">
                  <a:moveTo>
                    <a:pt x="597328" y="398053"/>
                  </a:moveTo>
                  <a:cubicBezTo>
                    <a:pt x="597328" y="509256"/>
                    <a:pt x="507516" y="599405"/>
                    <a:pt x="396717" y="599405"/>
                  </a:cubicBezTo>
                  <a:cubicBezTo>
                    <a:pt x="285917" y="599405"/>
                    <a:pt x="196105" y="509256"/>
                    <a:pt x="196105" y="398053"/>
                  </a:cubicBezTo>
                  <a:cubicBezTo>
                    <a:pt x="196105" y="286851"/>
                    <a:pt x="285917" y="196702"/>
                    <a:pt x="396717" y="196702"/>
                  </a:cubicBezTo>
                  <a:cubicBezTo>
                    <a:pt x="507516" y="196702"/>
                    <a:pt x="597328" y="286851"/>
                    <a:pt x="597328" y="398053"/>
                  </a:cubicBezTo>
                  <a:close/>
                  <a:moveTo>
                    <a:pt x="597328" y="8979"/>
                  </a:moveTo>
                  <a:lnTo>
                    <a:pt x="597328" y="54827"/>
                  </a:lnTo>
                  <a:cubicBezTo>
                    <a:pt x="408467" y="-56443"/>
                    <a:pt x="165487" y="7021"/>
                    <a:pt x="54624" y="196580"/>
                  </a:cubicBezTo>
                  <a:cubicBezTo>
                    <a:pt x="-56239" y="386139"/>
                    <a:pt x="7003" y="630010"/>
                    <a:pt x="195864" y="741280"/>
                  </a:cubicBezTo>
                  <a:cubicBezTo>
                    <a:pt x="319797" y="814297"/>
                    <a:pt x="473396" y="814297"/>
                    <a:pt x="597328" y="741280"/>
                  </a:cubicBezTo>
                  <a:lnTo>
                    <a:pt x="597328" y="787128"/>
                  </a:lnTo>
                  <a:lnTo>
                    <a:pt x="793245" y="787128"/>
                  </a:lnTo>
                  <a:lnTo>
                    <a:pt x="793245" y="8979"/>
                  </a:lnTo>
                  <a:close/>
                </a:path>
              </a:pathLst>
            </a:custGeom>
            <a:solidFill>
              <a:schemeClr val="tx2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1F70F76-2CFC-49E1-88DD-DCD67A2BF8B1}"/>
                </a:ext>
              </a:extLst>
            </p:cNvPr>
            <p:cNvSpPr/>
            <p:nvPr/>
          </p:nvSpPr>
          <p:spPr>
            <a:xfrm>
              <a:off x="470238" y="1026064"/>
              <a:ext cx="594698" cy="590809"/>
            </a:xfrm>
            <a:custGeom>
              <a:avLst/>
              <a:gdLst>
                <a:gd name="connsiteX0" fmla="*/ 597014 w 792930"/>
                <a:gd name="connsiteY0" fmla="*/ 389075 h 787745"/>
                <a:gd name="connsiteX1" fmla="*/ 401511 w 792930"/>
                <a:gd name="connsiteY1" fmla="*/ 595426 h 787745"/>
                <a:gd name="connsiteX2" fmla="*/ 195918 w 792930"/>
                <a:gd name="connsiteY2" fmla="*/ 399202 h 787745"/>
                <a:gd name="connsiteX3" fmla="*/ 195918 w 792930"/>
                <a:gd name="connsiteY3" fmla="*/ 389075 h 787745"/>
                <a:gd name="connsiteX4" fmla="*/ 195918 w 792930"/>
                <a:gd name="connsiteY4" fmla="*/ 0 h 787745"/>
                <a:gd name="connsiteX5" fmla="*/ 1 w 792930"/>
                <a:gd name="connsiteY5" fmla="*/ 0 h 787745"/>
                <a:gd name="connsiteX6" fmla="*/ 1 w 792930"/>
                <a:gd name="connsiteY6" fmla="*/ 389075 h 787745"/>
                <a:gd name="connsiteX7" fmla="*/ 395342 w 792930"/>
                <a:gd name="connsiteY7" fmla="*/ 787745 h 787745"/>
                <a:gd name="connsiteX8" fmla="*/ 597014 w 792930"/>
                <a:gd name="connsiteY8" fmla="*/ 732938 h 787745"/>
                <a:gd name="connsiteX9" fmla="*/ 597014 w 792930"/>
                <a:gd name="connsiteY9" fmla="*/ 778787 h 787745"/>
                <a:gd name="connsiteX10" fmla="*/ 792930 w 792930"/>
                <a:gd name="connsiteY10" fmla="*/ 778787 h 787745"/>
                <a:gd name="connsiteX11" fmla="*/ 792930 w 792930"/>
                <a:gd name="connsiteY11" fmla="*/ 0 h 787745"/>
                <a:gd name="connsiteX12" fmla="*/ 597014 w 792930"/>
                <a:gd name="connsiteY12" fmla="*/ 0 h 7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930" h="787745">
                  <a:moveTo>
                    <a:pt x="597014" y="389075"/>
                  </a:moveTo>
                  <a:cubicBezTo>
                    <a:pt x="599800" y="500243"/>
                    <a:pt x="512270" y="592629"/>
                    <a:pt x="401511" y="595426"/>
                  </a:cubicBezTo>
                  <a:cubicBezTo>
                    <a:pt x="290751" y="598223"/>
                    <a:pt x="198704" y="510369"/>
                    <a:pt x="195918" y="399202"/>
                  </a:cubicBezTo>
                  <a:cubicBezTo>
                    <a:pt x="195833" y="395827"/>
                    <a:pt x="195833" y="392450"/>
                    <a:pt x="195918" y="389075"/>
                  </a:cubicBezTo>
                  <a:lnTo>
                    <a:pt x="195918" y="0"/>
                  </a:lnTo>
                  <a:lnTo>
                    <a:pt x="1" y="0"/>
                  </a:lnTo>
                  <a:lnTo>
                    <a:pt x="1" y="389075"/>
                  </a:lnTo>
                  <a:cubicBezTo>
                    <a:pt x="-514" y="608737"/>
                    <a:pt x="176486" y="787228"/>
                    <a:pt x="395342" y="787745"/>
                  </a:cubicBezTo>
                  <a:cubicBezTo>
                    <a:pt x="466241" y="787912"/>
                    <a:pt x="535885" y="768985"/>
                    <a:pt x="597014" y="732938"/>
                  </a:cubicBezTo>
                  <a:lnTo>
                    <a:pt x="597014" y="778787"/>
                  </a:lnTo>
                  <a:lnTo>
                    <a:pt x="792930" y="778787"/>
                  </a:lnTo>
                  <a:lnTo>
                    <a:pt x="792930" y="0"/>
                  </a:lnTo>
                  <a:lnTo>
                    <a:pt x="597014" y="0"/>
                  </a:lnTo>
                  <a:close/>
                </a:path>
              </a:pathLst>
            </a:custGeom>
            <a:solidFill>
              <a:schemeClr val="tx2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AEBB81-BEF6-4D37-82D7-FF438C2A1BEA}"/>
                </a:ext>
              </a:extLst>
            </p:cNvPr>
            <p:cNvSpPr/>
            <p:nvPr/>
          </p:nvSpPr>
          <p:spPr>
            <a:xfrm>
              <a:off x="1118801" y="762054"/>
              <a:ext cx="594792" cy="854326"/>
            </a:xfrm>
            <a:custGeom>
              <a:avLst/>
              <a:gdLst>
                <a:gd name="connsiteX0" fmla="*/ 557423 w 793056"/>
                <a:gd name="connsiteY0" fmla="*/ 377358 h 1139102"/>
                <a:gd name="connsiteX1" fmla="*/ 756005 w 793056"/>
                <a:gd name="connsiteY1" fmla="*/ 140092 h 1139102"/>
                <a:gd name="connsiteX2" fmla="*/ 756005 w 793056"/>
                <a:gd name="connsiteY2" fmla="*/ 0 h 1139102"/>
                <a:gd name="connsiteX3" fmla="*/ 62302 w 793056"/>
                <a:gd name="connsiteY3" fmla="*/ 0 h 1139102"/>
                <a:gd name="connsiteX4" fmla="*/ 62302 w 793056"/>
                <a:gd name="connsiteY4" fmla="*/ 191927 h 1139102"/>
                <a:gd name="connsiteX5" fmla="*/ 465556 w 793056"/>
                <a:gd name="connsiteY5" fmla="*/ 191927 h 1139102"/>
                <a:gd name="connsiteX6" fmla="*/ 264564 w 793056"/>
                <a:gd name="connsiteY6" fmla="*/ 433013 h 1139102"/>
                <a:gd name="connsiteX7" fmla="*/ 357193 w 793056"/>
                <a:gd name="connsiteY7" fmla="*/ 543813 h 1139102"/>
                <a:gd name="connsiteX8" fmla="*/ 397162 w 793056"/>
                <a:gd name="connsiteY8" fmla="*/ 539738 h 1139102"/>
                <a:gd name="connsiteX9" fmla="*/ 597140 w 793056"/>
                <a:gd name="connsiteY9" fmla="*/ 741724 h 1139102"/>
                <a:gd name="connsiteX10" fmla="*/ 395894 w 793056"/>
                <a:gd name="connsiteY10" fmla="*/ 942437 h 1139102"/>
                <a:gd name="connsiteX11" fmla="*/ 195917 w 793056"/>
                <a:gd name="connsiteY11" fmla="*/ 741089 h 1139102"/>
                <a:gd name="connsiteX12" fmla="*/ 0 w 793056"/>
                <a:gd name="connsiteY12" fmla="*/ 741089 h 1139102"/>
                <a:gd name="connsiteX13" fmla="*/ 396504 w 793056"/>
                <a:gd name="connsiteY13" fmla="*/ 1139103 h 1139102"/>
                <a:gd name="connsiteX14" fmla="*/ 793056 w 793056"/>
                <a:gd name="connsiteY14" fmla="*/ 741136 h 1139102"/>
                <a:gd name="connsiteX15" fmla="*/ 557423 w 793056"/>
                <a:gd name="connsiteY15" fmla="*/ 377358 h 1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3056" h="1139102">
                  <a:moveTo>
                    <a:pt x="557423" y="377358"/>
                  </a:moveTo>
                  <a:lnTo>
                    <a:pt x="756005" y="140092"/>
                  </a:lnTo>
                  <a:lnTo>
                    <a:pt x="756005" y="0"/>
                  </a:lnTo>
                  <a:lnTo>
                    <a:pt x="62302" y="0"/>
                  </a:lnTo>
                  <a:lnTo>
                    <a:pt x="62302" y="191927"/>
                  </a:lnTo>
                  <a:lnTo>
                    <a:pt x="465556" y="191927"/>
                  </a:lnTo>
                  <a:lnTo>
                    <a:pt x="264564" y="433013"/>
                  </a:lnTo>
                  <a:lnTo>
                    <a:pt x="357193" y="543813"/>
                  </a:lnTo>
                  <a:cubicBezTo>
                    <a:pt x="370343" y="541096"/>
                    <a:pt x="383736" y="539730"/>
                    <a:pt x="397162" y="539738"/>
                  </a:cubicBezTo>
                  <a:cubicBezTo>
                    <a:pt x="507962" y="540089"/>
                    <a:pt x="597495" y="630522"/>
                    <a:pt x="597140" y="741724"/>
                  </a:cubicBezTo>
                  <a:cubicBezTo>
                    <a:pt x="596784" y="852927"/>
                    <a:pt x="506693" y="942790"/>
                    <a:pt x="395894" y="942437"/>
                  </a:cubicBezTo>
                  <a:cubicBezTo>
                    <a:pt x="285348" y="942087"/>
                    <a:pt x="195917" y="852043"/>
                    <a:pt x="195917" y="741089"/>
                  </a:cubicBezTo>
                  <a:lnTo>
                    <a:pt x="0" y="741089"/>
                  </a:lnTo>
                  <a:cubicBezTo>
                    <a:pt x="-13" y="960893"/>
                    <a:pt x="177508" y="1139089"/>
                    <a:pt x="396504" y="1139103"/>
                  </a:cubicBezTo>
                  <a:cubicBezTo>
                    <a:pt x="615500" y="1139116"/>
                    <a:pt x="793044" y="960940"/>
                    <a:pt x="793056" y="741136"/>
                  </a:cubicBezTo>
                  <a:cubicBezTo>
                    <a:pt x="793069" y="583787"/>
                    <a:pt x="700706" y="441205"/>
                    <a:pt x="557423" y="377358"/>
                  </a:cubicBezTo>
                  <a:close/>
                </a:path>
              </a:pathLst>
            </a:custGeom>
            <a:solidFill>
              <a:schemeClr val="tx2"/>
            </a:solidFill>
            <a:ln w="1268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377346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9" r:id="rId4"/>
    <p:sldLayoutId id="2147483670" r:id="rId5"/>
    <p:sldLayoutId id="2147483667" r:id="rId6"/>
    <p:sldLayoutId id="2147483668" r:id="rId7"/>
    <p:sldLayoutId id="2147483650" r:id="rId8"/>
    <p:sldLayoutId id="2147483671" r:id="rId9"/>
    <p:sldLayoutId id="2147483651" r:id="rId10"/>
    <p:sldLayoutId id="2147483663" r:id="rId11"/>
    <p:sldLayoutId id="2147483652" r:id="rId12"/>
    <p:sldLayoutId id="2147483664" r:id="rId13"/>
    <p:sldLayoutId id="2147483666" r:id="rId14"/>
    <p:sldLayoutId id="2147483662" r:id="rId15"/>
    <p:sldLayoutId id="2147483653" r:id="rId16"/>
    <p:sldLayoutId id="2147483654" r:id="rId17"/>
    <p:sldLayoutId id="2147483672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marR="101918" indent="-18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•"/>
        <a:defRPr lang="en-US" sz="2000" b="1" kern="1200" dirty="0" smtClean="0">
          <a:solidFill>
            <a:srgbClr val="2887E6"/>
          </a:solidFill>
          <a:latin typeface="DM Sans"/>
          <a:ea typeface="+mn-ea"/>
          <a:cs typeface="+mn-cs"/>
        </a:defRPr>
      </a:lvl1pPr>
      <a:lvl2pPr marL="0" indent="-180000" algn="l" defTabSz="914400" rtl="0" eaLnBrk="1" latinLnBrk="0" hangingPunct="1">
        <a:lnSpc>
          <a:spcPts val="2800"/>
        </a:lnSpc>
        <a:spcBef>
          <a:spcPts val="1000"/>
        </a:spcBef>
        <a:buFont typeface="Arial" panose="020B0604020202020204" pitchFamily="34" charset="0"/>
        <a:buChar char="•"/>
        <a:defRPr lang="en-GB" sz="2000" kern="1200" spc="-34" dirty="0" smtClean="0">
          <a:solidFill>
            <a:srgbClr val="005AB9"/>
          </a:solidFill>
          <a:latin typeface="DM Sans"/>
          <a:ea typeface="+mn-ea"/>
          <a:cs typeface="+mn-cs"/>
        </a:defRPr>
      </a:lvl2pPr>
      <a:lvl3pPr marL="0" marR="42863" indent="-180000" algn="l" defTabSz="685800" rtl="0" eaLnBrk="1" latinLnBrk="0" hangingPunct="1">
        <a:lnSpc>
          <a:spcPts val="2000"/>
        </a:lnSpc>
        <a:spcBef>
          <a:spcPts val="1000"/>
        </a:spcBef>
        <a:buFont typeface="Arial" panose="020B0604020202020204" pitchFamily="34" charset="0"/>
        <a:buChar char="•"/>
        <a:defRPr lang="en-US" sz="1400" kern="1200" spc="-4" dirty="0" smtClean="0">
          <a:solidFill>
            <a:srgbClr val="005AB9"/>
          </a:solidFill>
          <a:latin typeface="DM Sans"/>
          <a:ea typeface="+mn-ea"/>
          <a:cs typeface="+mn-cs"/>
        </a:defRPr>
      </a:lvl3pPr>
      <a:lvl4pPr marL="0" marR="42863" indent="-180000" algn="l" defTabSz="6858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lang="en-US" sz="1350" kern="1200" spc="-4" dirty="0" smtClean="0">
          <a:solidFill>
            <a:srgbClr val="005AB9"/>
          </a:solidFill>
          <a:latin typeface="DM Sans"/>
          <a:ea typeface="+mn-ea"/>
          <a:cs typeface="+mn-cs"/>
        </a:defRPr>
      </a:lvl4pPr>
      <a:lvl5pPr marL="66675" marR="42863" indent="-285750" algn="l" defTabSz="685800" rtl="0" eaLnBrk="1" latinLnBrk="0" hangingPunct="1">
        <a:lnSpc>
          <a:spcPts val="1800"/>
        </a:lnSpc>
        <a:spcBef>
          <a:spcPts val="225"/>
        </a:spcBef>
        <a:buFont typeface="Arial" panose="020B0604020202020204" pitchFamily="34" charset="0"/>
        <a:buChar char="•"/>
        <a:defRPr lang="en-GB" sz="1350" kern="1200" spc="-4" dirty="0" smtClean="0">
          <a:solidFill>
            <a:srgbClr val="005AB9"/>
          </a:solidFill>
          <a:latin typeface="DM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05" userDrawn="1">
          <p15:clr>
            <a:srgbClr val="F26B43"/>
          </p15:clr>
        </p15:guide>
        <p15:guide id="4" pos="748" userDrawn="1">
          <p15:clr>
            <a:srgbClr val="F26B43"/>
          </p15:clr>
        </p15:guide>
        <p15:guide id="5" pos="907" userDrawn="1">
          <p15:clr>
            <a:srgbClr val="F26B43"/>
          </p15:clr>
        </p15:guide>
        <p15:guide id="6" pos="1351" userDrawn="1">
          <p15:clr>
            <a:srgbClr val="F26B43"/>
          </p15:clr>
        </p15:guide>
        <p15:guide id="7" pos="1509" userDrawn="1">
          <p15:clr>
            <a:srgbClr val="F26B43"/>
          </p15:clr>
        </p15:guide>
        <p15:guide id="8" pos="1953" userDrawn="1">
          <p15:clr>
            <a:srgbClr val="F26B43"/>
          </p15:clr>
        </p15:guide>
        <p15:guide id="9" pos="2112" userDrawn="1">
          <p15:clr>
            <a:srgbClr val="F26B43"/>
          </p15:clr>
        </p15:guide>
        <p15:guide id="10" pos="2555" userDrawn="1">
          <p15:clr>
            <a:srgbClr val="F26B43"/>
          </p15:clr>
        </p15:guide>
        <p15:guide id="11" pos="2714" userDrawn="1">
          <p15:clr>
            <a:srgbClr val="F26B43"/>
          </p15:clr>
        </p15:guide>
        <p15:guide id="12" pos="3158" userDrawn="1">
          <p15:clr>
            <a:srgbClr val="F26B43"/>
          </p15:clr>
        </p15:guide>
        <p15:guide id="13" pos="3317" userDrawn="1">
          <p15:clr>
            <a:srgbClr val="F26B43"/>
          </p15:clr>
        </p15:guide>
        <p15:guide id="14" pos="3760" userDrawn="1">
          <p15:clr>
            <a:srgbClr val="F26B43"/>
          </p15:clr>
        </p15:guide>
        <p15:guide id="15" pos="3908" userDrawn="1">
          <p15:clr>
            <a:srgbClr val="F26B43"/>
          </p15:clr>
        </p15:guide>
        <p15:guide id="16" pos="4362" userDrawn="1">
          <p15:clr>
            <a:srgbClr val="F26B43"/>
          </p15:clr>
        </p15:guide>
        <p15:guide id="17" pos="4521" userDrawn="1">
          <p15:clr>
            <a:srgbClr val="F26B43"/>
          </p15:clr>
        </p15:guide>
        <p15:guide id="18" pos="4965" userDrawn="1">
          <p15:clr>
            <a:srgbClr val="F26B43"/>
          </p15:clr>
        </p15:guide>
        <p15:guide id="19" pos="5124" userDrawn="1">
          <p15:clr>
            <a:srgbClr val="F26B43"/>
          </p15:clr>
        </p15:guide>
        <p15:guide id="20" pos="5567" userDrawn="1">
          <p15:clr>
            <a:srgbClr val="F26B43"/>
          </p15:clr>
        </p15:guide>
        <p15:guide id="21" pos="5726" userDrawn="1">
          <p15:clr>
            <a:srgbClr val="F26B43"/>
          </p15:clr>
        </p15:guide>
        <p15:guide id="22" pos="6170" userDrawn="1">
          <p15:clr>
            <a:srgbClr val="F26B43"/>
          </p15:clr>
        </p15:guide>
        <p15:guide id="23" pos="6328" userDrawn="1">
          <p15:clr>
            <a:srgbClr val="F26B43"/>
          </p15:clr>
        </p15:guide>
        <p15:guide id="24" pos="6772" userDrawn="1">
          <p15:clr>
            <a:srgbClr val="F26B43"/>
          </p15:clr>
        </p15:guide>
        <p15:guide id="25" pos="6931" userDrawn="1">
          <p15:clr>
            <a:srgbClr val="F26B43"/>
          </p15:clr>
        </p15:guide>
        <p15:guide id="26" pos="7374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305" userDrawn="1">
          <p15:clr>
            <a:srgbClr val="F26B43"/>
          </p15:clr>
        </p15:guide>
        <p15:guide id="30" orient="horz" pos="40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orrad.u3asite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u3a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orrad@u3asites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8537-A659-4D99-AEB4-AD60E4554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Norton Radstock AGM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BAA3A-FF54-4C6E-B300-9F924970B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88" y="4450701"/>
            <a:ext cx="7397750" cy="807097"/>
          </a:xfrm>
        </p:spPr>
        <p:txBody>
          <a:bodyPr/>
          <a:lstStyle/>
          <a:p>
            <a:r>
              <a:rPr lang="en-GB" sz="3200" dirty="0"/>
              <a:t>Monday 28</a:t>
            </a:r>
            <a:r>
              <a:rPr lang="en-GB" sz="3200" baseline="30000" dirty="0"/>
              <a:t>th</a:t>
            </a:r>
            <a:r>
              <a:rPr lang="en-GB" sz="3200" dirty="0"/>
              <a:t> April 2025 11.00hrs</a:t>
            </a:r>
          </a:p>
        </p:txBody>
      </p:sp>
    </p:spTree>
    <p:extLst>
      <p:ext uri="{BB962C8B-B14F-4D97-AF65-F5344CB8AC3E}">
        <p14:creationId xmlns:p14="http://schemas.microsoft.com/office/powerpoint/2010/main" val="17434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09EFB-AC31-4247-B867-67C9C0C3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3988A-BCDB-4808-89D0-BE57FB88C04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439863" y="1099127"/>
            <a:ext cx="4529137" cy="495396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</a:rPr>
              <a:t>     </a:t>
            </a:r>
            <a:r>
              <a:rPr lang="en-GB" sz="2800" b="1" u="sng" dirty="0">
                <a:solidFill>
                  <a:schemeClr val="tx2"/>
                </a:solidFill>
              </a:rPr>
              <a:t>Year End 2023 – 24: 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£756 surplus on Current account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£12,341 in Reserve a/c (£4,326 ring-fenced)</a:t>
            </a:r>
          </a:p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</a:rPr>
              <a:t>     = £8,015 balance</a:t>
            </a:r>
          </a:p>
          <a:p>
            <a:pPr lvl="1">
              <a:lnSpc>
                <a:spcPct val="150000"/>
              </a:lnSpc>
            </a:pPr>
            <a:endParaRPr lang="en-GB" sz="2400" b="1" dirty="0">
              <a:solidFill>
                <a:schemeClr val="tx1"/>
              </a:solidFill>
            </a:endParaRP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06F3B-0E78-4B49-9781-A2934600A4A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0" y="1306126"/>
            <a:ext cx="5141712" cy="4870836"/>
          </a:xfrm>
        </p:spPr>
        <p:txBody>
          <a:bodyPr/>
          <a:lstStyle/>
          <a:p>
            <a:pPr lvl="1" algn="ctr"/>
            <a:r>
              <a:rPr lang="en-GB" sz="2800" b="1" u="sng" dirty="0">
                <a:solidFill>
                  <a:schemeClr val="tx2"/>
                </a:solidFill>
              </a:rPr>
              <a:t>Interim Finances:</a:t>
            </a:r>
          </a:p>
          <a:p>
            <a:pPr lvl="1" algn="ctr"/>
            <a:r>
              <a:rPr lang="en-GB" sz="2400" b="1" dirty="0">
                <a:solidFill>
                  <a:schemeClr val="tx2"/>
                </a:solidFill>
              </a:rPr>
              <a:t>(1</a:t>
            </a:r>
            <a:r>
              <a:rPr lang="en-GB" sz="2400" b="1" baseline="30000" dirty="0">
                <a:solidFill>
                  <a:schemeClr val="tx2"/>
                </a:solidFill>
              </a:rPr>
              <a:t>st</a:t>
            </a:r>
            <a:r>
              <a:rPr lang="en-GB" sz="2400" b="1" dirty="0">
                <a:solidFill>
                  <a:schemeClr val="tx2"/>
                </a:solidFill>
              </a:rPr>
              <a:t> Nov ‘24 to 31</a:t>
            </a:r>
            <a:r>
              <a:rPr lang="en-GB" sz="2400" b="1" baseline="30000" dirty="0">
                <a:solidFill>
                  <a:schemeClr val="tx2"/>
                </a:solidFill>
              </a:rPr>
              <a:t>st</a:t>
            </a:r>
            <a:r>
              <a:rPr lang="en-GB" sz="2400" b="1" dirty="0">
                <a:solidFill>
                  <a:schemeClr val="tx2"/>
                </a:solidFill>
              </a:rPr>
              <a:t> March ’25)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Current a/c:  £3,863</a:t>
            </a:r>
          </a:p>
          <a:p>
            <a:pPr marL="442913" lvl="1" indent="-442913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</a:rPr>
              <a:t>	Forecast surplus: £568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Reserve a/c:  £9,500</a:t>
            </a:r>
          </a:p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</a:rPr>
              <a:t>     (£4,750 ring-fenced)</a:t>
            </a:r>
          </a:p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</a:rPr>
              <a:t>     = £4,750 balance remaining</a:t>
            </a:r>
          </a:p>
          <a:p>
            <a:pPr lvl="1"/>
            <a:endParaRPr lang="en-GB" sz="2000" b="1" dirty="0">
              <a:solidFill>
                <a:schemeClr val="tx1"/>
              </a:solidFill>
            </a:endParaRPr>
          </a:p>
          <a:p>
            <a:pPr lvl="1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222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0F92-CDE5-4F4D-A36C-26BF2758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3" y="976543"/>
            <a:ext cx="9680719" cy="5131293"/>
          </a:xfrm>
        </p:spPr>
        <p:txBody>
          <a:bodyPr/>
          <a:lstStyle/>
          <a:p>
            <a:pPr marL="0" indent="261938">
              <a:lnSpc>
                <a:spcPct val="150000"/>
              </a:lnSpc>
              <a:buNone/>
            </a:pPr>
            <a:r>
              <a:rPr lang="en-GB" dirty="0"/>
              <a:t>Risks 2024-25</a:t>
            </a:r>
            <a:br>
              <a:rPr lang="en-GB" dirty="0"/>
            </a:br>
            <a:r>
              <a:rPr lang="en-GB" sz="2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en-GB" sz="2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risks</a:t>
            </a:r>
            <a:r>
              <a:rPr lang="en-GB" sz="2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GB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GB" sz="2800" b="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Dramatic fall in membership (low risk)</a:t>
            </a:r>
            <a:br>
              <a:rPr lang="en-GB" sz="28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GB" sz="2800" b="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form a viable committee (medium risk) </a:t>
            </a:r>
            <a:br>
              <a:rPr lang="en-GB" sz="28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GB" sz="2800" b="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Closure/ change of management/ change of use of Somer        Centre (low risk)</a:t>
            </a:r>
            <a:br>
              <a:rPr lang="en-GB" sz="28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2800" b="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of a pandemic/epidemic (low risk)</a:t>
            </a:r>
            <a:br>
              <a:rPr lang="en-GB" sz="28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B89115-7F21-4C37-84B2-914ACDE6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9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88670-FC30-39B4-EFC3-CFE04ADFA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4B2B-5D81-01D1-F2BE-6C39C26B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3" y="1278384"/>
            <a:ext cx="9310687" cy="4572000"/>
          </a:xfrm>
        </p:spPr>
        <p:txBody>
          <a:bodyPr/>
          <a:lstStyle/>
          <a:p>
            <a:pPr marL="100012" indent="0">
              <a:lnSpc>
                <a:spcPct val="150000"/>
              </a:lnSpc>
              <a:buNone/>
            </a:pPr>
            <a:r>
              <a:rPr lang="en-GB" dirty="0"/>
              <a:t>Liabilities 2024-25</a:t>
            </a:r>
            <a:br>
              <a:rPr lang="en-GB" dirty="0"/>
            </a:br>
            <a:r>
              <a:rPr lang="en-GB" sz="3200" b="0" dirty="0">
                <a:solidFill>
                  <a:schemeClr val="tx1"/>
                </a:solidFill>
              </a:rPr>
              <a:t>Core </a:t>
            </a:r>
            <a:r>
              <a:rPr lang="en-GB" sz="3200" dirty="0">
                <a:solidFill>
                  <a:schemeClr val="tx1"/>
                </a:solidFill>
              </a:rPr>
              <a:t>liabilities</a:t>
            </a:r>
            <a:r>
              <a:rPr lang="en-GB" sz="3200" b="0" dirty="0">
                <a:solidFill>
                  <a:schemeClr val="tx1"/>
                </a:solidFill>
              </a:rPr>
              <a:t> (in event of emergency, etc) = £3,200 </a:t>
            </a:r>
            <a:br>
              <a:rPr lang="en-GB" sz="3600" b="0" dirty="0">
                <a:solidFill>
                  <a:schemeClr val="tx1"/>
                </a:solidFill>
              </a:rPr>
            </a:br>
            <a:r>
              <a:rPr lang="en-GB" sz="3200" b="0" dirty="0">
                <a:solidFill>
                  <a:schemeClr val="tx1"/>
                </a:solidFill>
              </a:rPr>
              <a:t>Mitigation: Emergency Fund reserve = £4,750</a:t>
            </a:r>
            <a:br>
              <a:rPr lang="en-GB" sz="3200" b="0" dirty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This is more than sufficient to meet our liabilities should the need arise.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E3746-A069-3CE9-7F55-AEC8C5B9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0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BB6D0-70B9-19D1-5400-B55DBB09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13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743E2-15EA-0263-3025-BE9FF7C23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GB" sz="4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65083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4774D-0998-1610-027E-6DAB9FE6E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A877-9603-53BC-AA97-8AA60DA0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538" y="485776"/>
            <a:ext cx="7399338" cy="475278"/>
          </a:xfrm>
        </p:spPr>
        <p:txBody>
          <a:bodyPr/>
          <a:lstStyle/>
          <a:p>
            <a:r>
              <a:rPr lang="en-GB" sz="3200" dirty="0"/>
              <a:t>Election of Trustees (Officers)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8F922-0821-044B-A81D-BBEADF37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14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BF36C-F7CF-CC38-4DDD-C66A9D474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3687" y="2099388"/>
            <a:ext cx="8298770" cy="3601616"/>
          </a:xfrm>
        </p:spPr>
        <p:txBody>
          <a:bodyPr/>
          <a:lstStyle/>
          <a:p>
            <a:pPr marL="342900" indent="-342900"/>
            <a:r>
              <a:rPr lang="en-GB" sz="2400" dirty="0"/>
              <a:t>Chair – Rosemary Lovell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Vice-Chair – No Nominations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Business Secretary – Dafydd Evans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Treasurer – Grahame Lacey</a:t>
            </a:r>
          </a:p>
          <a:p>
            <a:pPr marL="342900" indent="-342900"/>
            <a:endParaRPr lang="en-GB" sz="2400" dirty="0"/>
          </a:p>
          <a:p>
            <a:pPr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49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BDA82-A456-827D-A787-A4E98DF64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CF73-9E31-CAD3-E47C-C9C0FA04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776" y="485776"/>
            <a:ext cx="8817427" cy="475278"/>
          </a:xfrm>
        </p:spPr>
        <p:txBody>
          <a:bodyPr/>
          <a:lstStyle/>
          <a:p>
            <a:r>
              <a:rPr lang="en-GB" sz="3200" dirty="0"/>
              <a:t>Election of Trustees (Committee Members)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9EFB4-8B74-7ED2-0458-05C53417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15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1AD40-8BD8-1F02-8117-A9D794581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3687" y="1418253"/>
            <a:ext cx="8298770" cy="4758709"/>
          </a:xfrm>
        </p:spPr>
        <p:txBody>
          <a:bodyPr/>
          <a:lstStyle/>
          <a:p>
            <a:pPr marL="342900" indent="-342900"/>
            <a:r>
              <a:rPr lang="en-GB" sz="2400" dirty="0"/>
              <a:t>Margaret Burdon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Carol Channon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Ethne Dando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Marjorie Gilson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Mary Miller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Felicity Taylor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Mark Woodbury</a:t>
            </a:r>
          </a:p>
          <a:p>
            <a:pPr marL="342900" indent="-342900"/>
            <a:endParaRPr lang="en-GB" sz="2400" dirty="0"/>
          </a:p>
          <a:p>
            <a:pPr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032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8D9C9-8114-C22F-91B4-726704410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13CC-4B95-D356-992F-57700BBA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669" y="485776"/>
            <a:ext cx="7119258" cy="475278"/>
          </a:xfrm>
        </p:spPr>
        <p:txBody>
          <a:bodyPr/>
          <a:lstStyle/>
          <a:p>
            <a:r>
              <a:rPr lang="en-GB" sz="3200" dirty="0"/>
              <a:t>Resolution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0E956-A3B1-958D-975E-11F7A686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16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826E0-0E91-7C89-B971-62C61B913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3687" y="1418253"/>
            <a:ext cx="8298770" cy="4758709"/>
          </a:xfrm>
        </p:spPr>
        <p:txBody>
          <a:bodyPr/>
          <a:lstStyle/>
          <a:p>
            <a:pPr indent="0">
              <a:buNone/>
            </a:pPr>
            <a:endParaRPr lang="en-GB" sz="2400" dirty="0"/>
          </a:p>
          <a:p>
            <a:pPr indent="0">
              <a:buNone/>
            </a:pPr>
            <a:r>
              <a:rPr lang="en-GB" sz="3200" dirty="0"/>
              <a:t>To return the membership fee to £15 for</a:t>
            </a:r>
          </a:p>
          <a:p>
            <a:pPr indent="0">
              <a:buNone/>
            </a:pPr>
            <a:endParaRPr lang="en-GB" sz="3200" dirty="0"/>
          </a:p>
          <a:p>
            <a:pPr indent="0">
              <a:buNone/>
            </a:pPr>
            <a:r>
              <a:rPr lang="en-GB" sz="3200" dirty="0"/>
              <a:t>2026, as the subsidised fee of £5 was for </a:t>
            </a:r>
          </a:p>
          <a:p>
            <a:pPr indent="0">
              <a:buNone/>
            </a:pPr>
            <a:endParaRPr lang="en-GB" sz="3200" dirty="0"/>
          </a:p>
          <a:p>
            <a:pPr indent="0">
              <a:buNone/>
            </a:pPr>
            <a:r>
              <a:rPr lang="en-GB" sz="3200" dirty="0"/>
              <a:t>one year only.</a:t>
            </a:r>
          </a:p>
          <a:p>
            <a:pPr indent="0">
              <a:buNone/>
            </a:pPr>
            <a:endParaRPr lang="en-GB" sz="3200" dirty="0"/>
          </a:p>
          <a:p>
            <a:pPr indent="0">
              <a:buNone/>
            </a:pPr>
            <a:r>
              <a:rPr lang="en-GB" sz="2800" dirty="0"/>
              <a:t>Proposed by Grahame Lacey</a:t>
            </a:r>
          </a:p>
          <a:p>
            <a:pPr indent="0">
              <a:buNone/>
            </a:pPr>
            <a:endParaRPr lang="en-GB" sz="2800" dirty="0"/>
          </a:p>
          <a:p>
            <a:pPr indent="0">
              <a:buNone/>
            </a:pPr>
            <a:r>
              <a:rPr lang="en-GB" sz="2800" dirty="0"/>
              <a:t>Seconded by Rosemary Lovell</a:t>
            </a:r>
          </a:p>
          <a:p>
            <a:pPr indent="0">
              <a:buNone/>
            </a:pPr>
            <a:endParaRPr lang="en-GB" sz="2400" dirty="0"/>
          </a:p>
          <a:p>
            <a:pPr marL="342900" indent="-342900"/>
            <a:endParaRPr lang="en-GB" sz="2400" dirty="0"/>
          </a:p>
          <a:p>
            <a:pPr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088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0B76B5-9447-4BCE-85A7-AC636FDC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B9A6-05D3-4A4F-9EF7-0131E06309FE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GB" dirty="0"/>
              <a:t> </a:t>
            </a:r>
            <a:r>
              <a:rPr lang="en-GB" sz="3200" dirty="0"/>
              <a:t>Keep up to date with events, news and groups – visit our website</a:t>
            </a:r>
          </a:p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norrad.u3asite.uk</a:t>
            </a:r>
            <a:endParaRPr lang="en-GB" sz="3200" dirty="0"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 sz="3200" dirty="0"/>
              <a:t>or search online for “u3a Midsomer Norton”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A1F41662-A5F5-3964-7FD7-F071D47F19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29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536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7B087-DA27-422F-84AF-18EFFAB53B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u3a</a:t>
            </a:r>
          </a:p>
          <a:p>
            <a:pPr lvl="1"/>
            <a:r>
              <a:rPr lang="en-US" dirty="0"/>
              <a:t>156 </a:t>
            </a:r>
            <a:r>
              <a:rPr lang="en-US" dirty="0" err="1"/>
              <a:t>Blackfriars</a:t>
            </a:r>
            <a:r>
              <a:rPr lang="en-US" dirty="0"/>
              <a:t> Road</a:t>
            </a:r>
          </a:p>
          <a:p>
            <a:pPr lvl="1"/>
            <a:r>
              <a:rPr lang="en-US" dirty="0"/>
              <a:t>London, UK </a:t>
            </a:r>
          </a:p>
          <a:p>
            <a:pPr lvl="1"/>
            <a:r>
              <a:rPr lang="en-US" dirty="0"/>
              <a:t>SE1 8EN</a:t>
            </a:r>
          </a:p>
          <a:p>
            <a:r>
              <a:rPr lang="en-US" dirty="0"/>
              <a:t>Contact u3a office </a:t>
            </a:r>
          </a:p>
          <a:p>
            <a:pPr lvl="1"/>
            <a:r>
              <a:rPr lang="en-US" dirty="0"/>
              <a:t>Tel: 020 8466 6139</a:t>
            </a:r>
          </a:p>
          <a:p>
            <a:pPr lvl="1"/>
            <a:r>
              <a:rPr lang="en-US" dirty="0"/>
              <a:t>Email: </a:t>
            </a:r>
            <a:r>
              <a:rPr lang="en-US" b="1" dirty="0">
                <a:hlinkClick r:id="rId3"/>
              </a:rPr>
              <a:t>info@u3a.org.uk</a:t>
            </a:r>
            <a:endParaRPr lang="en-US" b="1" dirty="0"/>
          </a:p>
          <a:p>
            <a:pPr lvl="1"/>
            <a:r>
              <a:rPr lang="en-US" dirty="0"/>
              <a:t>u3a.org.uk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facebook.com/u3auk</a:t>
            </a:r>
          </a:p>
          <a:p>
            <a:pPr lvl="1"/>
            <a:r>
              <a:rPr lang="en-GB" dirty="0"/>
              <a:t>instagram.com/u3auk</a:t>
            </a:r>
          </a:p>
        </p:txBody>
      </p:sp>
    </p:spTree>
    <p:extLst>
      <p:ext uri="{BB962C8B-B14F-4D97-AF65-F5344CB8AC3E}">
        <p14:creationId xmlns:p14="http://schemas.microsoft.com/office/powerpoint/2010/main" val="12686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EB4FC4-3D4C-44A9-8383-D257CE09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538" y="1058333"/>
            <a:ext cx="7399338" cy="490549"/>
          </a:xfrm>
        </p:spPr>
        <p:txBody>
          <a:bodyPr/>
          <a:lstStyle/>
          <a:p>
            <a:r>
              <a:rPr lang="en-GB" sz="3200" dirty="0"/>
              <a:t>Welcome – a little preparation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B1ADC1-5427-409A-BB18-B3FD99055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5538" y="2006082"/>
            <a:ext cx="7399338" cy="4366143"/>
          </a:xfrm>
        </p:spPr>
        <p:txBody>
          <a:bodyPr/>
          <a:lstStyle/>
          <a:p>
            <a:pPr marL="342900" lvl="1" indent="-342900"/>
            <a:r>
              <a:rPr lang="en-GB" sz="2400" dirty="0"/>
              <a:t>Proxy forms to Dafydd by 10.30hrs please</a:t>
            </a:r>
          </a:p>
          <a:p>
            <a:pPr marL="342900" lvl="1" indent="-342900"/>
            <a:r>
              <a:rPr lang="en-GB" sz="2400" dirty="0"/>
              <a:t>Hearing loop is available – switch your hearing aid to the T position (temporarily out of order)</a:t>
            </a:r>
          </a:p>
          <a:p>
            <a:pPr marL="342900" lvl="1" indent="-342900"/>
            <a:r>
              <a:rPr lang="en-GB" sz="2400" dirty="0"/>
              <a:t>Phones to silent please</a:t>
            </a:r>
          </a:p>
          <a:p>
            <a:pPr marL="342900" lvl="1" indent="-342900"/>
            <a:r>
              <a:rPr lang="en-GB" sz="2400" dirty="0"/>
              <a:t>All documents are on the website  </a:t>
            </a:r>
            <a:r>
              <a:rPr lang="en-GB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norrad@u3asites.uk</a:t>
            </a:r>
            <a:endParaRPr lang="en-GB" sz="2400" dirty="0">
              <a:solidFill>
                <a:srgbClr val="FF0000"/>
              </a:solidFill>
            </a:endParaRPr>
          </a:p>
          <a:p>
            <a:pPr marL="342900" lvl="1" indent="-342900"/>
            <a:r>
              <a:rPr lang="en-GB" sz="2400" dirty="0"/>
              <a:t>Some printed copies available – please ask if unsure</a:t>
            </a:r>
          </a:p>
          <a:p>
            <a:pPr marL="342900" lvl="1" indent="-342900"/>
            <a:r>
              <a:rPr lang="en-GB" sz="2400" dirty="0"/>
              <a:t>Meeting to start promptly at 11.00hrs</a:t>
            </a:r>
          </a:p>
          <a:p>
            <a:pPr lvl="1" indent="0">
              <a:buNone/>
            </a:pPr>
            <a:endParaRPr lang="en-GB" sz="2400" dirty="0"/>
          </a:p>
          <a:p>
            <a:pPr marL="342900" lvl="1" indent="-342900"/>
            <a:endParaRPr lang="en-GB" sz="2400" dirty="0"/>
          </a:p>
          <a:p>
            <a:pPr lvl="1" indent="0">
              <a:buNone/>
            </a:pPr>
            <a:endParaRPr lang="en-GB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284C51-7BEC-4A83-BE99-301BAB95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4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D29E8-75BA-9D9E-99AA-84CF96EE8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A5067D-AF03-F90D-FC6D-BDB2C130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538" y="485776"/>
            <a:ext cx="7399338" cy="512600"/>
          </a:xfrm>
        </p:spPr>
        <p:txBody>
          <a:bodyPr/>
          <a:lstStyle/>
          <a:p>
            <a:r>
              <a:rPr lang="en-US" sz="3200" dirty="0"/>
              <a:t>Agenda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994FC-9D78-9650-97A3-C0C735052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0302" y="1390261"/>
            <a:ext cx="9060025" cy="5281127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GB" sz="2400" dirty="0"/>
              <a:t>Welcome and Apologies.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/>
              <a:t>To note Standing Orders for the AGM.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/>
              <a:t>Minutes of the AGM on 29</a:t>
            </a:r>
            <a:r>
              <a:rPr lang="en-GB" sz="2400" baseline="30000" dirty="0"/>
              <a:t>th</a:t>
            </a:r>
            <a:r>
              <a:rPr lang="en-GB" sz="2400" dirty="0"/>
              <a:t> April 2024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/>
              <a:t>Matters arising not covered by this Agenda.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/>
              <a:t>Chair’s Report.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/>
              <a:t>Treasurer’s Report.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/>
              <a:t>Approval of Accounts &amp; Approval of Auditors for 2025.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/>
              <a:t>Election of Officers &amp; Committee.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/>
              <a:t>Resolutions submitted in accordance with the Constitution.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/>
              <a:t>Any Other Business.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400" dirty="0"/>
              <a:t>Date of 2026 Annual General Meeting.</a:t>
            </a:r>
          </a:p>
          <a:p>
            <a:pPr marL="457200" lvl="1" indent="-4572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8C06B3-5093-4D7F-4CD3-8481A121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8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E6E65-226E-8EEF-0437-E73931EC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538" y="485776"/>
            <a:ext cx="7399338" cy="475278"/>
          </a:xfrm>
        </p:spPr>
        <p:txBody>
          <a:bodyPr/>
          <a:lstStyle/>
          <a:p>
            <a:r>
              <a:rPr lang="en-GB" sz="3200" dirty="0"/>
              <a:t>Priorities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CEB75-A65B-1451-BA51-A746C5AA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4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424CD-5255-C160-EEE5-D249F58A90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3687" y="1679510"/>
            <a:ext cx="8298770" cy="4021494"/>
          </a:xfrm>
        </p:spPr>
        <p:txBody>
          <a:bodyPr/>
          <a:lstStyle/>
          <a:p>
            <a:pPr marL="342900" indent="-342900"/>
            <a:r>
              <a:rPr lang="en-GB" sz="2400" dirty="0"/>
              <a:t>Recruitment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Finance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Policies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Contingency Planning and Building Resilience</a:t>
            </a:r>
          </a:p>
          <a:p>
            <a:pPr marL="342900" indent="-342900"/>
            <a:endParaRPr lang="en-GB" sz="2400" dirty="0"/>
          </a:p>
          <a:p>
            <a:pPr marL="342900" indent="-342900"/>
            <a:r>
              <a:rPr lang="en-GB" sz="2400" dirty="0"/>
              <a:t>Efficiencies</a:t>
            </a:r>
          </a:p>
        </p:txBody>
      </p:sp>
    </p:spTree>
    <p:extLst>
      <p:ext uri="{BB962C8B-B14F-4D97-AF65-F5344CB8AC3E}">
        <p14:creationId xmlns:p14="http://schemas.microsoft.com/office/powerpoint/2010/main" val="15737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C204-4235-251F-4DC9-D878F3C5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Recruitment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F6198-D65F-3A68-1705-0D1A63F8B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AC5E6-3A17-66E1-2F39-F1FFCDD70C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0">
              <a:buNone/>
            </a:pPr>
            <a:endParaRPr lang="en-GB" sz="2400" dirty="0"/>
          </a:p>
          <a:p>
            <a:pPr indent="0">
              <a:buNone/>
            </a:pPr>
            <a:r>
              <a:rPr lang="en-GB" sz="2400" dirty="0"/>
              <a:t>43 new members during the year</a:t>
            </a:r>
          </a:p>
          <a:p>
            <a:pPr indent="0">
              <a:buNone/>
            </a:pPr>
            <a:endParaRPr lang="en-GB" sz="2400" dirty="0"/>
          </a:p>
          <a:p>
            <a:pPr indent="0">
              <a:buNone/>
            </a:pPr>
            <a:r>
              <a:rPr lang="en-GB" sz="2400" dirty="0"/>
              <a:t>225 members 31/03/24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D9EEC-8315-177A-D2C0-502AF29AB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u="sng" dirty="0"/>
              <a:t>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C74B4-23FC-B29C-56F2-099CDE83EB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pPr indent="0">
              <a:buNone/>
            </a:pPr>
            <a:r>
              <a:rPr lang="en-GB" sz="2400" dirty="0"/>
              <a:t>29 new members up to 23</a:t>
            </a:r>
            <a:r>
              <a:rPr lang="en-GB" sz="2400" baseline="30000" dirty="0"/>
              <a:t>rd</a:t>
            </a:r>
            <a:r>
              <a:rPr lang="en-GB" sz="2400" dirty="0"/>
              <a:t> April</a:t>
            </a:r>
          </a:p>
          <a:p>
            <a:pPr indent="0">
              <a:buNone/>
            </a:pPr>
            <a:endParaRPr lang="en-GB" sz="2400" dirty="0"/>
          </a:p>
          <a:p>
            <a:pPr indent="0">
              <a:buNone/>
            </a:pPr>
            <a:r>
              <a:rPr lang="en-GB" sz="2400" dirty="0"/>
              <a:t>223 members 31/03/25</a:t>
            </a:r>
          </a:p>
          <a:p>
            <a:pPr indent="0">
              <a:buNone/>
            </a:pPr>
            <a:endParaRPr lang="en-GB" sz="2400" dirty="0"/>
          </a:p>
          <a:p>
            <a:pPr indent="0">
              <a:buNone/>
            </a:pPr>
            <a:r>
              <a:rPr lang="en-GB" sz="2400" dirty="0"/>
              <a:t>231 members 23/04/25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0D0F7-01E4-31AD-962D-6DAF8586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08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233B-303E-01C1-09CB-4F4BD0FB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538" y="326571"/>
            <a:ext cx="7399338" cy="550507"/>
          </a:xfrm>
        </p:spPr>
        <p:txBody>
          <a:bodyPr/>
          <a:lstStyle/>
          <a:p>
            <a:r>
              <a:rPr lang="en-GB" sz="3200" dirty="0"/>
              <a:t>The Future of our u3a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D5EC2-B1A0-A025-54BA-72CCF348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6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BD17E-DD40-02F3-0EEB-79AD524F9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4947" y="1129004"/>
            <a:ext cx="9069355" cy="5243221"/>
          </a:xfrm>
        </p:spPr>
        <p:txBody>
          <a:bodyPr/>
          <a:lstStyle/>
          <a:p>
            <a:r>
              <a:rPr lang="en-GB" sz="2400" dirty="0"/>
              <a:t>Recruitment remains a priority </a:t>
            </a:r>
          </a:p>
          <a:p>
            <a:endParaRPr lang="en-GB" sz="2400" dirty="0"/>
          </a:p>
          <a:p>
            <a:r>
              <a:rPr lang="en-GB" sz="2400" dirty="0"/>
              <a:t>We expect a turnover of 10% – 20% of members per year</a:t>
            </a:r>
          </a:p>
          <a:p>
            <a:endParaRPr lang="en-GB" sz="2400" dirty="0"/>
          </a:p>
          <a:p>
            <a:r>
              <a:rPr lang="en-GB" sz="2400" dirty="0"/>
              <a:t>How can you help with recruitment?</a:t>
            </a:r>
          </a:p>
          <a:p>
            <a:endParaRPr lang="en-GB" sz="2400" dirty="0"/>
          </a:p>
          <a:p>
            <a:r>
              <a:rPr lang="en-GB" sz="2400" dirty="0"/>
              <a:t>Need more groups to form, to promote interest and variety</a:t>
            </a:r>
          </a:p>
          <a:p>
            <a:endParaRPr lang="en-GB" sz="2400" dirty="0"/>
          </a:p>
          <a:p>
            <a:r>
              <a:rPr lang="en-GB" sz="2400" dirty="0"/>
              <a:t>How can you help in groups?</a:t>
            </a:r>
          </a:p>
          <a:p>
            <a:endParaRPr lang="en-GB" sz="2400" dirty="0"/>
          </a:p>
          <a:p>
            <a:r>
              <a:rPr lang="en-GB" sz="2400" dirty="0"/>
              <a:t>Need more members willing to join our committee</a:t>
            </a:r>
          </a:p>
          <a:p>
            <a:endParaRPr lang="en-GB" sz="2400" dirty="0"/>
          </a:p>
          <a:p>
            <a:r>
              <a:rPr lang="en-GB" sz="2400" dirty="0"/>
              <a:t>Succession planning needed, at all levels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862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DF68-357A-9DA5-FE11-480419D1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9" y="1627463"/>
            <a:ext cx="3080105" cy="4425628"/>
          </a:xfrm>
        </p:spPr>
        <p:txBody>
          <a:bodyPr/>
          <a:lstStyle/>
          <a:p>
            <a:r>
              <a:rPr lang="en-GB" sz="2400" u="sng" dirty="0"/>
              <a:t>3</a:t>
            </a:r>
            <a:r>
              <a:rPr lang="en-GB" sz="2400" u="sng" baseline="30000" dirty="0"/>
              <a:t>rd</a:t>
            </a:r>
            <a:r>
              <a:rPr lang="en-GB" sz="2400" u="sng" dirty="0"/>
              <a:t> Age Principle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Anyone not working full time</a:t>
            </a:r>
            <a:br>
              <a:rPr lang="en-GB" sz="2400" dirty="0"/>
            </a:br>
            <a:br>
              <a:rPr lang="en-GB" sz="2400" dirty="0"/>
            </a:br>
            <a:r>
              <a:rPr lang="en-GB" sz="2400" i="1" dirty="0"/>
              <a:t>You do not need to be a specific age</a:t>
            </a:r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22BF9-305F-CC77-B0CC-CBF2694A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7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4E4EB-F0A7-3697-C308-86AE87A983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7263" y="1615241"/>
            <a:ext cx="3182742" cy="4437850"/>
          </a:xfrm>
        </p:spPr>
        <p:txBody>
          <a:bodyPr/>
          <a:lstStyle/>
          <a:p>
            <a:r>
              <a:rPr lang="en-GB" sz="2400" u="sng" dirty="0"/>
              <a:t>Self-help Principle</a:t>
            </a:r>
          </a:p>
          <a:p>
            <a:endParaRPr lang="en-GB" sz="2400" dirty="0"/>
          </a:p>
          <a:p>
            <a:r>
              <a:rPr lang="en-GB" sz="2400" dirty="0"/>
              <a:t>Learning is for enjoyment</a:t>
            </a:r>
          </a:p>
          <a:p>
            <a:endParaRPr lang="en-GB" sz="2400" dirty="0"/>
          </a:p>
          <a:p>
            <a:r>
              <a:rPr lang="en-GB" sz="2400" dirty="0"/>
              <a:t>No distinction between learners and teachers</a:t>
            </a:r>
          </a:p>
          <a:p>
            <a:endParaRPr lang="en-GB" sz="2400" dirty="0"/>
          </a:p>
          <a:p>
            <a:r>
              <a:rPr lang="en-GB" sz="2400" i="1" dirty="0"/>
              <a:t>We are not a formal education provider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0CFCC-C148-3A8F-2747-DF2167A5B9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67808" y="1615241"/>
            <a:ext cx="3182742" cy="4437850"/>
          </a:xfrm>
        </p:spPr>
        <p:txBody>
          <a:bodyPr/>
          <a:lstStyle/>
          <a:p>
            <a:r>
              <a:rPr lang="en-GB" sz="2400" u="sng" dirty="0"/>
              <a:t>Mutual Aid Principle</a:t>
            </a:r>
          </a:p>
          <a:p>
            <a:endParaRPr lang="en-GB" sz="2400" dirty="0"/>
          </a:p>
          <a:p>
            <a:r>
              <a:rPr lang="en-GB" sz="2400" dirty="0"/>
              <a:t>Everything is funded by membership subscriptions</a:t>
            </a:r>
          </a:p>
          <a:p>
            <a:endParaRPr lang="en-GB" sz="2400" dirty="0"/>
          </a:p>
          <a:p>
            <a:r>
              <a:rPr lang="en-GB" sz="2400" dirty="0"/>
              <a:t>We are all volunteers</a:t>
            </a:r>
          </a:p>
          <a:p>
            <a:endParaRPr lang="en-GB" sz="2400" dirty="0"/>
          </a:p>
          <a:p>
            <a:r>
              <a:rPr lang="en-GB" sz="2400" i="1" dirty="0"/>
              <a:t>By the members, for the members</a:t>
            </a:r>
          </a:p>
        </p:txBody>
      </p:sp>
    </p:spTree>
    <p:extLst>
      <p:ext uri="{BB962C8B-B14F-4D97-AF65-F5344CB8AC3E}">
        <p14:creationId xmlns:p14="http://schemas.microsoft.com/office/powerpoint/2010/main" val="37367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21E88-3EE7-264C-5469-FA9C8B6CE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9828-31CF-A122-05C6-61CC5043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t>8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C4ED8-E4F0-3E98-C154-28A549D56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GB" sz="4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07212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9202-70A1-4D72-ACFC-338A63BB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Finances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00411-4467-4016-B15F-DCA4601DE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b="1" dirty="0"/>
              <a:t>2023-24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F1736-3D11-462C-933B-3BCECDF4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90C7-BE40-4E75-AA36-4CD40F6355F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7F732-4956-03C6-5D5E-AFC57EAC9713}"/>
              </a:ext>
            </a:extLst>
          </p:cNvPr>
          <p:cNvSpPr txBox="1"/>
          <p:nvPr/>
        </p:nvSpPr>
        <p:spPr>
          <a:xfrm>
            <a:off x="2395538" y="4985464"/>
            <a:ext cx="503049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sz="2400" b="1" spc="-34" dirty="0">
                <a:solidFill>
                  <a:schemeClr val="bg1"/>
                </a:solidFill>
                <a:latin typeface="DM Sans"/>
              </a:rPr>
              <a:t>Grahame </a:t>
            </a:r>
            <a:r>
              <a:rPr lang="en-GB" sz="2400" b="1" spc="-34" dirty="0">
                <a:solidFill>
                  <a:schemeClr val="bg1"/>
                </a:solidFill>
                <a:latin typeface="DM Sans 14pt Black" pitchFamily="2" charset="0"/>
              </a:rPr>
              <a:t>Lacey</a:t>
            </a:r>
            <a:r>
              <a:rPr lang="en-GB" sz="2400" b="1" spc="-34" dirty="0">
                <a:solidFill>
                  <a:schemeClr val="bg1"/>
                </a:solidFill>
                <a:latin typeface="DM Sans"/>
              </a:rPr>
              <a:t> (Treasurer)</a:t>
            </a:r>
          </a:p>
        </p:txBody>
      </p:sp>
    </p:spTree>
    <p:extLst>
      <p:ext uri="{BB962C8B-B14F-4D97-AF65-F5344CB8AC3E}">
        <p14:creationId xmlns:p14="http://schemas.microsoft.com/office/powerpoint/2010/main" val="1723928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3a new">
      <a:dk1>
        <a:sysClr val="windowText" lastClr="000000"/>
      </a:dk1>
      <a:lt1>
        <a:sysClr val="window" lastClr="FFFFFF"/>
      </a:lt1>
      <a:dk2>
        <a:srgbClr val="005AB9"/>
      </a:dk2>
      <a:lt2>
        <a:srgbClr val="E7E6E6"/>
      </a:lt2>
      <a:accent1>
        <a:srgbClr val="FFC800"/>
      </a:accent1>
      <a:accent2>
        <a:srgbClr val="ED7D31"/>
      </a:accent2>
      <a:accent3>
        <a:srgbClr val="A5A5A5"/>
      </a:accent3>
      <a:accent4>
        <a:srgbClr val="2887E6"/>
      </a:accent4>
      <a:accent5>
        <a:srgbClr val="5B9BD5"/>
      </a:accent5>
      <a:accent6>
        <a:srgbClr val="70AD47"/>
      </a:accent6>
      <a:hlink>
        <a:srgbClr val="FFC800"/>
      </a:hlink>
      <a:folHlink>
        <a:srgbClr val="954F72"/>
      </a:folHlink>
    </a:clrScheme>
    <a:fontScheme name="U3A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2000" spc="-34" dirty="0" err="1">
            <a:solidFill>
              <a:srgbClr val="005AB9"/>
            </a:solidFill>
            <a:latin typeface="DM San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3A PowerPoint v2-0-nc.potx" id="{E08F35F9-CE5F-4932-B47A-62C43B07D053}" vid="{FFF64AD3-F706-4B3C-B243-441BFD6BEF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U3A PowerPoint Template</Template>
  <TotalTime>0</TotalTime>
  <Words>654</Words>
  <Application>Microsoft Office PowerPoint</Application>
  <PresentationFormat>Widescreen</PresentationFormat>
  <Paragraphs>164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DM Sans</vt:lpstr>
      <vt:lpstr>DM Sans 14pt Black</vt:lpstr>
      <vt:lpstr>Office Theme</vt:lpstr>
      <vt:lpstr>Norton Radstock AGM</vt:lpstr>
      <vt:lpstr>Welcome – a little preparation</vt:lpstr>
      <vt:lpstr>Agenda</vt:lpstr>
      <vt:lpstr>Priorities</vt:lpstr>
      <vt:lpstr>Recruitment results</vt:lpstr>
      <vt:lpstr>The Future of our u3a</vt:lpstr>
      <vt:lpstr>3rd Age Principle  Anyone not working full time  You do not need to be a specific age</vt:lpstr>
      <vt:lpstr>PowerPoint Presentation</vt:lpstr>
      <vt:lpstr>Finances</vt:lpstr>
      <vt:lpstr>PowerPoint Presentation</vt:lpstr>
      <vt:lpstr>Risks 2024-25 Key risks:  * Dramatic fall in membership (low risk) * Inability to form a viable committee (medium risk)  * Closure/ change of management/ change of use of Somer        Centre (low risk) *Repeat of a pandemic/epidemic (low risk)  </vt:lpstr>
      <vt:lpstr>Liabilities 2024-25 Core liabilities (in event of emergency, etc) = £3,200  Mitigation: Emergency Fund reserve = £4,750 This is more than sufficient to meet our liabilities should the need arise.</vt:lpstr>
      <vt:lpstr>PowerPoint Presentation</vt:lpstr>
      <vt:lpstr>Election of Trustees (Officers)</vt:lpstr>
      <vt:lpstr>Election of Trustees (Committee Members)</vt:lpstr>
      <vt:lpstr>Resolution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Elizabeth</dc:creator>
  <cp:lastModifiedBy>Grahame Lacey</cp:lastModifiedBy>
  <cp:revision>37</cp:revision>
  <cp:lastPrinted>2025-04-27T19:46:05Z</cp:lastPrinted>
  <dcterms:created xsi:type="dcterms:W3CDTF">2020-09-17T15:27:09Z</dcterms:created>
  <dcterms:modified xsi:type="dcterms:W3CDTF">2025-04-27T19:46:32Z</dcterms:modified>
</cp:coreProperties>
</file>